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57" r:id="rId5"/>
    <p:sldId id="2147470248" r:id="rId6"/>
    <p:sldId id="2076138382" r:id="rId7"/>
    <p:sldId id="2147470249" r:id="rId8"/>
    <p:sldId id="2147470250" r:id="rId9"/>
    <p:sldId id="2147470251" r:id="rId10"/>
    <p:sldId id="2147470292" r:id="rId11"/>
    <p:sldId id="2147470289" r:id="rId12"/>
    <p:sldId id="2147470302" r:id="rId13"/>
    <p:sldId id="2147470300" r:id="rId14"/>
    <p:sldId id="2147470294" r:id="rId15"/>
    <p:sldId id="2147470259" r:id="rId16"/>
    <p:sldId id="2147470258" r:id="rId17"/>
    <p:sldId id="2147470308" r:id="rId18"/>
    <p:sldId id="2147470309" r:id="rId19"/>
    <p:sldId id="2147470310" r:id="rId20"/>
    <p:sldId id="2147470297" r:id="rId21"/>
    <p:sldId id="2147470275" r:id="rId22"/>
    <p:sldId id="2147470269" r:id="rId23"/>
    <p:sldId id="2147470272" r:id="rId24"/>
    <p:sldId id="2147470257" r:id="rId25"/>
    <p:sldId id="2147470273" r:id="rId26"/>
    <p:sldId id="2147470298" r:id="rId27"/>
    <p:sldId id="2147470303" r:id="rId28"/>
    <p:sldId id="2147470299" r:id="rId29"/>
    <p:sldId id="2147470304" r:id="rId30"/>
    <p:sldId id="2147470305" r:id="rId31"/>
    <p:sldId id="2147470271" r:id="rId32"/>
    <p:sldId id="2147470284" r:id="rId33"/>
    <p:sldId id="2147470288" r:id="rId34"/>
    <p:sldId id="2147470307" r:id="rId35"/>
    <p:sldId id="207613695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4226" userDrawn="1">
          <p15:clr>
            <a:srgbClr val="A4A3A4"/>
          </p15:clr>
        </p15:guide>
        <p15:guide id="3" pos="558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60EE74-1A45-6042-5AEB-C412F40CF053}" name="Brendan Dunleavy" initials="BD" userId="S::brendan.dunleavy@ergogroup.ie::08e22047-0b5a-4b22-a585-0e1d588da1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26"/>
    <a:srgbClr val="E46F1F"/>
    <a:srgbClr val="99FFCC"/>
    <a:srgbClr val="008540"/>
    <a:srgbClr val="660360"/>
    <a:srgbClr val="4D4B45"/>
    <a:srgbClr val="FF3737"/>
    <a:srgbClr val="B2005E"/>
    <a:srgbClr val="8CC43E"/>
    <a:srgbClr val="017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57" autoAdjust="0"/>
  </p:normalViewPr>
  <p:slideViewPr>
    <p:cSldViewPr snapToGrid="0">
      <p:cViewPr varScale="1">
        <p:scale>
          <a:sx n="77" d="100"/>
          <a:sy n="77" d="100"/>
        </p:scale>
        <p:origin x="244" y="72"/>
      </p:cViewPr>
      <p:guideLst>
        <p:guide orient="horz" pos="2115"/>
        <p:guide pos="4226"/>
        <p:guide pos="558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FB5F3A-C836-4FBA-BB36-3B6395CC7127}" type="doc">
      <dgm:prSet loTypeId="urn:microsoft.com/office/officeart/2005/8/layout/pyramid4" loCatId="pyramid" qsTypeId="urn:microsoft.com/office/officeart/2005/8/quickstyle/simple1" qsCatId="simple" csTypeId="urn:microsoft.com/office/officeart/2005/8/colors/colorful1" csCatId="colorful" phldr="1"/>
      <dgm:spPr/>
    </dgm:pt>
    <dgm:pt modelId="{EB8014ED-F167-4F8A-A2A3-B2DCC073C750}">
      <dgm:prSet phldrT="[Text]"/>
      <dgm:spPr/>
      <dgm:t>
        <a:bodyPr/>
        <a:lstStyle/>
        <a:p>
          <a:r>
            <a:rPr lang="en-IE" dirty="0"/>
            <a:t>DPO</a:t>
          </a:r>
        </a:p>
      </dgm:t>
    </dgm:pt>
    <dgm:pt modelId="{B906843C-5CF5-49E4-ACDF-E8019230EC8C}" type="parTrans" cxnId="{09CD1491-F894-4ABC-B7E3-7D6CD565115B}">
      <dgm:prSet/>
      <dgm:spPr/>
      <dgm:t>
        <a:bodyPr/>
        <a:lstStyle/>
        <a:p>
          <a:endParaRPr lang="en-IE"/>
        </a:p>
      </dgm:t>
    </dgm:pt>
    <dgm:pt modelId="{CF11D187-79FE-4B08-9670-AA431A5400B0}" type="sibTrans" cxnId="{09CD1491-F894-4ABC-B7E3-7D6CD565115B}">
      <dgm:prSet/>
      <dgm:spPr/>
      <dgm:t>
        <a:bodyPr/>
        <a:lstStyle/>
        <a:p>
          <a:endParaRPr lang="en-IE"/>
        </a:p>
      </dgm:t>
    </dgm:pt>
    <dgm:pt modelId="{21F7A182-0750-414D-BC29-F6E58A61E105}">
      <dgm:prSet phldrT="[Text]"/>
      <dgm:spPr/>
      <dgm:t>
        <a:bodyPr/>
        <a:lstStyle/>
        <a:p>
          <a:r>
            <a:rPr lang="en-IE" dirty="0"/>
            <a:t>DSO</a:t>
          </a:r>
        </a:p>
      </dgm:t>
    </dgm:pt>
    <dgm:pt modelId="{D89EB3E4-FB7D-4C76-B7CB-9C777BC29449}" type="parTrans" cxnId="{283D37BD-77F3-40DE-957C-01932C29AAD0}">
      <dgm:prSet/>
      <dgm:spPr/>
      <dgm:t>
        <a:bodyPr/>
        <a:lstStyle/>
        <a:p>
          <a:endParaRPr lang="en-IE"/>
        </a:p>
      </dgm:t>
    </dgm:pt>
    <dgm:pt modelId="{E399C069-00C1-4B58-AB46-C1854F5022D4}" type="sibTrans" cxnId="{283D37BD-77F3-40DE-957C-01932C29AAD0}">
      <dgm:prSet/>
      <dgm:spPr/>
      <dgm:t>
        <a:bodyPr/>
        <a:lstStyle/>
        <a:p>
          <a:endParaRPr lang="en-IE"/>
        </a:p>
      </dgm:t>
    </dgm:pt>
    <dgm:pt modelId="{E7ED06F8-C3C0-48DF-89D3-158BC39F7638}">
      <dgm:prSet phldrT="[Text]"/>
      <dgm:spPr/>
      <dgm:t>
        <a:bodyPr/>
        <a:lstStyle/>
        <a:p>
          <a:r>
            <a:rPr lang="en-IE" dirty="0"/>
            <a:t>Data Governance Committee</a:t>
          </a:r>
        </a:p>
      </dgm:t>
    </dgm:pt>
    <dgm:pt modelId="{9F45B8D6-7D36-4B53-B960-62B02A1446E7}" type="parTrans" cxnId="{5D6AA30B-0A59-47D2-B260-3EC6E2456176}">
      <dgm:prSet/>
      <dgm:spPr/>
      <dgm:t>
        <a:bodyPr/>
        <a:lstStyle/>
        <a:p>
          <a:endParaRPr lang="en-IE"/>
        </a:p>
      </dgm:t>
    </dgm:pt>
    <dgm:pt modelId="{56F86E05-361A-4E45-895B-A84B783B284A}" type="sibTrans" cxnId="{5D6AA30B-0A59-47D2-B260-3EC6E2456176}">
      <dgm:prSet/>
      <dgm:spPr/>
      <dgm:t>
        <a:bodyPr/>
        <a:lstStyle/>
        <a:p>
          <a:endParaRPr lang="en-IE"/>
        </a:p>
      </dgm:t>
    </dgm:pt>
    <dgm:pt modelId="{27252BFF-51FC-4A80-A26D-4B13B687EECD}">
      <dgm:prSet phldrT="[Text]"/>
      <dgm:spPr/>
      <dgm:t>
        <a:bodyPr/>
        <a:lstStyle/>
        <a:p>
          <a:r>
            <a:rPr lang="en-IE" dirty="0"/>
            <a:t>Data Stewards</a:t>
          </a:r>
        </a:p>
      </dgm:t>
    </dgm:pt>
    <dgm:pt modelId="{6D313E1C-6DB0-4E54-800E-BC1822D9DD60}" type="parTrans" cxnId="{EACF4AFB-87ED-4AD4-9057-30EB6290EAAD}">
      <dgm:prSet/>
      <dgm:spPr/>
      <dgm:t>
        <a:bodyPr/>
        <a:lstStyle/>
        <a:p>
          <a:endParaRPr lang="en-IE"/>
        </a:p>
      </dgm:t>
    </dgm:pt>
    <dgm:pt modelId="{416F9D7E-EAB9-4E1B-9FE7-884F2DB8A769}" type="sibTrans" cxnId="{EACF4AFB-87ED-4AD4-9057-30EB6290EAAD}">
      <dgm:prSet/>
      <dgm:spPr/>
      <dgm:t>
        <a:bodyPr/>
        <a:lstStyle/>
        <a:p>
          <a:endParaRPr lang="en-IE"/>
        </a:p>
      </dgm:t>
    </dgm:pt>
    <dgm:pt modelId="{CD0A69A8-B244-48E7-B900-96A17582736E}" type="pres">
      <dgm:prSet presAssocID="{A0FB5F3A-C836-4FBA-BB36-3B6395CC7127}" presName="compositeShape" presStyleCnt="0">
        <dgm:presLayoutVars>
          <dgm:chMax val="9"/>
          <dgm:dir/>
          <dgm:resizeHandles val="exact"/>
        </dgm:presLayoutVars>
      </dgm:prSet>
      <dgm:spPr/>
    </dgm:pt>
    <dgm:pt modelId="{66653CC5-3BA2-4BF4-8FDF-82F9800CC9BB}" type="pres">
      <dgm:prSet presAssocID="{A0FB5F3A-C836-4FBA-BB36-3B6395CC7127}" presName="triangle1" presStyleLbl="node1" presStyleIdx="0" presStyleCnt="4">
        <dgm:presLayoutVars>
          <dgm:bulletEnabled val="1"/>
        </dgm:presLayoutVars>
      </dgm:prSet>
      <dgm:spPr/>
    </dgm:pt>
    <dgm:pt modelId="{25E28981-361D-47D6-B297-1A9FAEE4029C}" type="pres">
      <dgm:prSet presAssocID="{A0FB5F3A-C836-4FBA-BB36-3B6395CC7127}" presName="triangle2" presStyleLbl="node1" presStyleIdx="1" presStyleCnt="4">
        <dgm:presLayoutVars>
          <dgm:bulletEnabled val="1"/>
        </dgm:presLayoutVars>
      </dgm:prSet>
      <dgm:spPr/>
    </dgm:pt>
    <dgm:pt modelId="{84B4AD51-44FC-42B8-B265-A88F211DA525}" type="pres">
      <dgm:prSet presAssocID="{A0FB5F3A-C836-4FBA-BB36-3B6395CC7127}" presName="triangle3" presStyleLbl="node1" presStyleIdx="2" presStyleCnt="4">
        <dgm:presLayoutVars>
          <dgm:bulletEnabled val="1"/>
        </dgm:presLayoutVars>
      </dgm:prSet>
      <dgm:spPr/>
    </dgm:pt>
    <dgm:pt modelId="{43D878D8-CCC0-4A44-B35B-2BAC7D26575A}" type="pres">
      <dgm:prSet presAssocID="{A0FB5F3A-C836-4FBA-BB36-3B6395CC7127}" presName="triangle4" presStyleLbl="node1" presStyleIdx="3" presStyleCnt="4">
        <dgm:presLayoutVars>
          <dgm:bulletEnabled val="1"/>
        </dgm:presLayoutVars>
      </dgm:prSet>
      <dgm:spPr/>
    </dgm:pt>
  </dgm:ptLst>
  <dgm:cxnLst>
    <dgm:cxn modelId="{5D6AA30B-0A59-47D2-B260-3EC6E2456176}" srcId="{A0FB5F3A-C836-4FBA-BB36-3B6395CC7127}" destId="{E7ED06F8-C3C0-48DF-89D3-158BC39F7638}" srcOrd="2" destOrd="0" parTransId="{9F45B8D6-7D36-4B53-B960-62B02A1446E7}" sibTransId="{56F86E05-361A-4E45-895B-A84B783B284A}"/>
    <dgm:cxn modelId="{CBFE9B14-827C-4E24-83CC-7F6AEEF80652}" type="presOf" srcId="{21F7A182-0750-414D-BC29-F6E58A61E105}" destId="{25E28981-361D-47D6-B297-1A9FAEE4029C}" srcOrd="0" destOrd="0" presId="urn:microsoft.com/office/officeart/2005/8/layout/pyramid4"/>
    <dgm:cxn modelId="{907C4941-974F-4EC0-ADB1-BA64DDDEA992}" type="presOf" srcId="{A0FB5F3A-C836-4FBA-BB36-3B6395CC7127}" destId="{CD0A69A8-B244-48E7-B900-96A17582736E}" srcOrd="0" destOrd="0" presId="urn:microsoft.com/office/officeart/2005/8/layout/pyramid4"/>
    <dgm:cxn modelId="{B7BC1573-CE6B-40E9-BA8E-4D0CEBC8FAD9}" type="presOf" srcId="{EB8014ED-F167-4F8A-A2A3-B2DCC073C750}" destId="{66653CC5-3BA2-4BF4-8FDF-82F9800CC9BB}" srcOrd="0" destOrd="0" presId="urn:microsoft.com/office/officeart/2005/8/layout/pyramid4"/>
    <dgm:cxn modelId="{09CD1491-F894-4ABC-B7E3-7D6CD565115B}" srcId="{A0FB5F3A-C836-4FBA-BB36-3B6395CC7127}" destId="{EB8014ED-F167-4F8A-A2A3-B2DCC073C750}" srcOrd="0" destOrd="0" parTransId="{B906843C-5CF5-49E4-ACDF-E8019230EC8C}" sibTransId="{CF11D187-79FE-4B08-9670-AA431A5400B0}"/>
    <dgm:cxn modelId="{31705F9C-D0A5-410E-981E-8B0C1688E01C}" type="presOf" srcId="{27252BFF-51FC-4A80-A26D-4B13B687EECD}" destId="{43D878D8-CCC0-4A44-B35B-2BAC7D26575A}" srcOrd="0" destOrd="0" presId="urn:microsoft.com/office/officeart/2005/8/layout/pyramid4"/>
    <dgm:cxn modelId="{778B4D9F-70CA-4010-958E-8870276E341A}" type="presOf" srcId="{E7ED06F8-C3C0-48DF-89D3-158BC39F7638}" destId="{84B4AD51-44FC-42B8-B265-A88F211DA525}" srcOrd="0" destOrd="0" presId="urn:microsoft.com/office/officeart/2005/8/layout/pyramid4"/>
    <dgm:cxn modelId="{283D37BD-77F3-40DE-957C-01932C29AAD0}" srcId="{A0FB5F3A-C836-4FBA-BB36-3B6395CC7127}" destId="{21F7A182-0750-414D-BC29-F6E58A61E105}" srcOrd="1" destOrd="0" parTransId="{D89EB3E4-FB7D-4C76-B7CB-9C777BC29449}" sibTransId="{E399C069-00C1-4B58-AB46-C1854F5022D4}"/>
    <dgm:cxn modelId="{EACF4AFB-87ED-4AD4-9057-30EB6290EAAD}" srcId="{A0FB5F3A-C836-4FBA-BB36-3B6395CC7127}" destId="{27252BFF-51FC-4A80-A26D-4B13B687EECD}" srcOrd="3" destOrd="0" parTransId="{6D313E1C-6DB0-4E54-800E-BC1822D9DD60}" sibTransId="{416F9D7E-EAB9-4E1B-9FE7-884F2DB8A769}"/>
    <dgm:cxn modelId="{DAFD7FF5-F23F-4296-9DBD-072566223DAD}" type="presParOf" srcId="{CD0A69A8-B244-48E7-B900-96A17582736E}" destId="{66653CC5-3BA2-4BF4-8FDF-82F9800CC9BB}" srcOrd="0" destOrd="0" presId="urn:microsoft.com/office/officeart/2005/8/layout/pyramid4"/>
    <dgm:cxn modelId="{0E307FB7-B520-4625-B8B3-B245B168D9AE}" type="presParOf" srcId="{CD0A69A8-B244-48E7-B900-96A17582736E}" destId="{25E28981-361D-47D6-B297-1A9FAEE4029C}" srcOrd="1" destOrd="0" presId="urn:microsoft.com/office/officeart/2005/8/layout/pyramid4"/>
    <dgm:cxn modelId="{BFC6E776-F9AA-4D72-99FA-10C1E754B88E}" type="presParOf" srcId="{CD0A69A8-B244-48E7-B900-96A17582736E}" destId="{84B4AD51-44FC-42B8-B265-A88F211DA525}" srcOrd="2" destOrd="0" presId="urn:microsoft.com/office/officeart/2005/8/layout/pyramid4"/>
    <dgm:cxn modelId="{5A4E9946-4976-4E31-AC63-8ECD14EAF6CA}" type="presParOf" srcId="{CD0A69A8-B244-48E7-B900-96A17582736E}" destId="{43D878D8-CCC0-4A44-B35B-2BAC7D26575A}" srcOrd="3" destOrd="0" presId="urn:microsoft.com/office/officeart/2005/8/layout/pyramid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53CC5-3BA2-4BF4-8FDF-82F9800CC9BB}">
      <dsp:nvSpPr>
        <dsp:cNvPr id="0" name=""/>
        <dsp:cNvSpPr/>
      </dsp:nvSpPr>
      <dsp:spPr>
        <a:xfrm>
          <a:off x="2134385" y="0"/>
          <a:ext cx="2220901" cy="2220901"/>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DPO</a:t>
          </a:r>
        </a:p>
      </dsp:txBody>
      <dsp:txXfrm>
        <a:off x="2689610" y="1110451"/>
        <a:ext cx="1110451" cy="1110450"/>
      </dsp:txXfrm>
    </dsp:sp>
    <dsp:sp modelId="{25E28981-361D-47D6-B297-1A9FAEE4029C}">
      <dsp:nvSpPr>
        <dsp:cNvPr id="0" name=""/>
        <dsp:cNvSpPr/>
      </dsp:nvSpPr>
      <dsp:spPr>
        <a:xfrm>
          <a:off x="1023934" y="2220901"/>
          <a:ext cx="2220901" cy="2220901"/>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DSO</a:t>
          </a:r>
        </a:p>
      </dsp:txBody>
      <dsp:txXfrm>
        <a:off x="1579159" y="3331352"/>
        <a:ext cx="1110451" cy="1110450"/>
      </dsp:txXfrm>
    </dsp:sp>
    <dsp:sp modelId="{84B4AD51-44FC-42B8-B265-A88F211DA525}">
      <dsp:nvSpPr>
        <dsp:cNvPr id="0" name=""/>
        <dsp:cNvSpPr/>
      </dsp:nvSpPr>
      <dsp:spPr>
        <a:xfrm rot="10800000">
          <a:off x="2134385" y="2220901"/>
          <a:ext cx="2220901" cy="2220901"/>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Data Governance Committee</a:t>
          </a:r>
        </a:p>
      </dsp:txBody>
      <dsp:txXfrm rot="10800000">
        <a:off x="2689610" y="2220901"/>
        <a:ext cx="1110451" cy="1110450"/>
      </dsp:txXfrm>
    </dsp:sp>
    <dsp:sp modelId="{43D878D8-CCC0-4A44-B35B-2BAC7D26575A}">
      <dsp:nvSpPr>
        <dsp:cNvPr id="0" name=""/>
        <dsp:cNvSpPr/>
      </dsp:nvSpPr>
      <dsp:spPr>
        <a:xfrm>
          <a:off x="3244835" y="2220901"/>
          <a:ext cx="2220901" cy="2220901"/>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Data Stewards</a:t>
          </a:r>
        </a:p>
      </dsp:txBody>
      <dsp:txXfrm>
        <a:off x="3800060" y="3331352"/>
        <a:ext cx="1110451" cy="11104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F3ACB6-BA32-4969-B82D-488188CA4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53EB801-9CB4-4668-888A-500BD561AF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11BA86-D1AA-4944-81D2-1DC38EC1A010}" type="datetimeFigureOut">
              <a:rPr lang="en-IE" smtClean="0"/>
              <a:t>08/12/2023</a:t>
            </a:fld>
            <a:endParaRPr lang="en-IE"/>
          </a:p>
        </p:txBody>
      </p:sp>
      <p:sp>
        <p:nvSpPr>
          <p:cNvPr id="4" name="Footer Placeholder 3">
            <a:extLst>
              <a:ext uri="{FF2B5EF4-FFF2-40B4-BE49-F238E27FC236}">
                <a16:creationId xmlns:a16="http://schemas.microsoft.com/office/drawing/2014/main" id="{18516ADA-862A-4B5B-886B-6AD6948500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E558B397-0257-48B2-B2F9-CDBCBD35DC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86845E-F32C-4025-8E63-491CCF98016E}" type="slidenum">
              <a:rPr lang="en-IE" smtClean="0"/>
              <a:t>‹#›</a:t>
            </a:fld>
            <a:endParaRPr lang="en-IE"/>
          </a:p>
        </p:txBody>
      </p:sp>
    </p:spTree>
    <p:extLst>
      <p:ext uri="{BB962C8B-B14F-4D97-AF65-F5344CB8AC3E}">
        <p14:creationId xmlns:p14="http://schemas.microsoft.com/office/powerpoint/2010/main" val="587832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B706E-3A04-4938-A3D7-80D1E4409939}" type="datetimeFigureOut">
              <a:rPr lang="en-IE" smtClean="0"/>
              <a:t>08/12/2023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B957D-A1EF-4F26-8DC9-0EA8DB9BB05D}" type="slidenum">
              <a:rPr lang="en-IE" smtClean="0"/>
              <a:t>‹#›</a:t>
            </a:fld>
            <a:endParaRPr lang="en-IE"/>
          </a:p>
        </p:txBody>
      </p:sp>
    </p:spTree>
    <p:extLst>
      <p:ext uri="{BB962C8B-B14F-4D97-AF65-F5344CB8AC3E}">
        <p14:creationId xmlns:p14="http://schemas.microsoft.com/office/powerpoint/2010/main" val="1383789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7</a:t>
            </a:fld>
            <a:endParaRPr lang="en-IE"/>
          </a:p>
        </p:txBody>
      </p:sp>
    </p:spTree>
    <p:extLst>
      <p:ext uri="{BB962C8B-B14F-4D97-AF65-F5344CB8AC3E}">
        <p14:creationId xmlns:p14="http://schemas.microsoft.com/office/powerpoint/2010/main" val="176154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Keeping data longer than needed or required… </a:t>
            </a:r>
          </a:p>
          <a:p>
            <a:r>
              <a:rPr lang="en-IE" dirty="0"/>
              <a:t>• imposes significant costs and risks for your organization </a:t>
            </a:r>
          </a:p>
          <a:p>
            <a:endParaRPr lang="en-IE" dirty="0"/>
          </a:p>
          <a:p>
            <a:r>
              <a:rPr lang="en-IE" dirty="0"/>
              <a:t>Removing data sooner than you should… • </a:t>
            </a:r>
          </a:p>
          <a:p>
            <a:r>
              <a:rPr lang="en-IE" dirty="0"/>
              <a:t>may cause undue hardship if it’s required for business reasons • </a:t>
            </a:r>
          </a:p>
          <a:p>
            <a:r>
              <a:rPr lang="en-IE" dirty="0"/>
              <a:t>may make you non-compliant with policies and government regulations </a:t>
            </a:r>
          </a:p>
          <a:p>
            <a:endParaRPr lang="en-IE" dirty="0"/>
          </a:p>
          <a:p>
            <a:r>
              <a:rPr lang="en-IE" dirty="0"/>
              <a:t>Tools to manage retention and policy-based deletion are needed to balance these needs in a uniform way </a:t>
            </a:r>
          </a:p>
        </p:txBody>
      </p:sp>
      <p:sp>
        <p:nvSpPr>
          <p:cNvPr id="4" name="Slide Number Placeholder 3"/>
          <p:cNvSpPr>
            <a:spLocks noGrp="1"/>
          </p:cNvSpPr>
          <p:nvPr>
            <p:ph type="sldNum" sz="quarter" idx="5"/>
          </p:nvPr>
        </p:nvSpPr>
        <p:spPr/>
        <p:txBody>
          <a:bodyPr/>
          <a:lstStyle/>
          <a:p>
            <a:fld id="{492B957D-A1EF-4F26-8DC9-0EA8DB9BB05D}" type="slidenum">
              <a:rPr lang="en-IE" smtClean="0"/>
              <a:t>16</a:t>
            </a:fld>
            <a:endParaRPr lang="en-IE"/>
          </a:p>
        </p:txBody>
      </p:sp>
    </p:spTree>
    <p:extLst>
      <p:ext uri="{BB962C8B-B14F-4D97-AF65-F5344CB8AC3E}">
        <p14:creationId xmlns:p14="http://schemas.microsoft.com/office/powerpoint/2010/main" val="940516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1F1F1F"/>
                </a:solidFill>
                <a:effectLst/>
                <a:latin typeface="Google Sans"/>
              </a:rPr>
              <a:t>Monitoring and Continuous Improvement: a. Implement Security Monitoring: Establish continuous security monitoring using security information and event management (SIEM) tools to detect and respond to security incidents in real-time.</a:t>
            </a:r>
          </a:p>
          <a:p>
            <a:pPr algn="l"/>
            <a:r>
              <a:rPr lang="en-IE" b="0" i="0" dirty="0">
                <a:solidFill>
                  <a:srgbClr val="1F1F1F"/>
                </a:solidFill>
                <a:effectLst/>
                <a:latin typeface="Google Sans"/>
              </a:rPr>
              <a:t>b. Conduct Regular Audits: Regularly conduct internal and external audits to assess compliance with data security policies, regulatory requirements, and industry standards.</a:t>
            </a:r>
          </a:p>
          <a:p>
            <a:pPr algn="l"/>
            <a:r>
              <a:rPr lang="en-IE" b="0" i="0" dirty="0">
                <a:solidFill>
                  <a:srgbClr val="1F1F1F"/>
                </a:solidFill>
                <a:effectLst/>
                <a:latin typeface="Google Sans"/>
              </a:rPr>
              <a:t>c. </a:t>
            </a:r>
            <a:r>
              <a:rPr lang="en-IE" b="0" i="0" dirty="0" err="1">
                <a:solidFill>
                  <a:srgbClr val="1F1F1F"/>
                </a:solidFill>
                <a:effectLst/>
                <a:latin typeface="Google Sans"/>
              </a:rPr>
              <a:t>Analyze</a:t>
            </a:r>
            <a:r>
              <a:rPr lang="en-IE" b="0" i="0" dirty="0">
                <a:solidFill>
                  <a:srgbClr val="1F1F1F"/>
                </a:solidFill>
                <a:effectLst/>
                <a:latin typeface="Google Sans"/>
              </a:rPr>
              <a:t> Security Logs: Regularly review security logs for suspicious activity and identify potential threats. Implement threat hunting and incident response procedures to address identified issues.</a:t>
            </a:r>
          </a:p>
          <a:p>
            <a:pPr algn="l"/>
            <a:r>
              <a:rPr lang="en-IE" b="0" i="0" dirty="0">
                <a:solidFill>
                  <a:srgbClr val="1F1F1F"/>
                </a:solidFill>
                <a:effectLst/>
                <a:latin typeface="Google Sans"/>
              </a:rPr>
              <a:t>d. Continuously Improve Data Security: Continuously evaluate and enhance data security measures based on evolving threats, industry best practices, and regulatory changes</a:t>
            </a:r>
          </a:p>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17</a:t>
            </a:fld>
            <a:endParaRPr lang="en-IE"/>
          </a:p>
        </p:txBody>
      </p:sp>
    </p:spTree>
    <p:extLst>
      <p:ext uri="{BB962C8B-B14F-4D97-AF65-F5344CB8AC3E}">
        <p14:creationId xmlns:p14="http://schemas.microsoft.com/office/powerpoint/2010/main" val="206893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Manage end-to-end compliance from easy onboarding to control implementation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Configure out of the box (pre-built) assessments to meet your requirements across all assets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Simplify compliance with continuous assessments, automated control mapping, and a compliance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Detailed step-by-step guidance on improvement actions</a:t>
            </a:r>
          </a:p>
        </p:txBody>
      </p:sp>
      <p:sp>
        <p:nvSpPr>
          <p:cNvPr id="4" name="Slide Number Placeholder 3"/>
          <p:cNvSpPr>
            <a:spLocks noGrp="1"/>
          </p:cNvSpPr>
          <p:nvPr>
            <p:ph type="sldNum" sz="quarter" idx="5"/>
          </p:nvPr>
        </p:nvSpPr>
        <p:spPr/>
        <p:txBody>
          <a:bodyPr/>
          <a:lstStyle/>
          <a:p>
            <a:fld id="{492B957D-A1EF-4F26-8DC9-0EA8DB9BB05D}" type="slidenum">
              <a:rPr lang="en-IE" smtClean="0"/>
              <a:t>18</a:t>
            </a:fld>
            <a:endParaRPr lang="en-IE"/>
          </a:p>
        </p:txBody>
      </p:sp>
    </p:spTree>
    <p:extLst>
      <p:ext uri="{BB962C8B-B14F-4D97-AF65-F5344CB8AC3E}">
        <p14:creationId xmlns:p14="http://schemas.microsoft.com/office/powerpoint/2010/main" val="406479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Intelligent customizable playbooks detect violations across Teams, Exchange, Engage, and third-party content to detect violations such as confidential information, harassing, threatening language, or adult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Flexible remediation workflows enable quick action on violations, like remove incriminating messages on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Identify and investigate communications risks while maintaining end-user privacy</a:t>
            </a:r>
          </a:p>
        </p:txBody>
      </p:sp>
      <p:sp>
        <p:nvSpPr>
          <p:cNvPr id="4" name="Slide Number Placeholder 3"/>
          <p:cNvSpPr>
            <a:spLocks noGrp="1"/>
          </p:cNvSpPr>
          <p:nvPr>
            <p:ph type="sldNum" sz="quarter" idx="5"/>
          </p:nvPr>
        </p:nvSpPr>
        <p:spPr/>
        <p:txBody>
          <a:bodyPr/>
          <a:lstStyle/>
          <a:p>
            <a:fld id="{492B957D-A1EF-4F26-8DC9-0EA8DB9BB05D}" type="slidenum">
              <a:rPr lang="en-IE" smtClean="0"/>
              <a:t>19</a:t>
            </a:fld>
            <a:endParaRPr lang="en-IE"/>
          </a:p>
        </p:txBody>
      </p:sp>
    </p:spTree>
    <p:extLst>
      <p:ext uri="{BB962C8B-B14F-4D97-AF65-F5344CB8AC3E}">
        <p14:creationId xmlns:p14="http://schemas.microsoft.com/office/powerpoint/2010/main" val="958692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Preserve content by custodian, send hold notifications, and track acknowledgements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Review and manage static sets of documents within a case, that can be independently searched, </a:t>
            </a:r>
            <a:r>
              <a:rPr lang="en-IE" dirty="0" err="1"/>
              <a:t>analyzed</a:t>
            </a:r>
            <a:r>
              <a:rPr lang="en-IE" dirty="0"/>
              <a:t>, shared, and acted upon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Identify and investigate communications risks while maintaining end-user privacy</a:t>
            </a:r>
          </a:p>
        </p:txBody>
      </p:sp>
      <p:sp>
        <p:nvSpPr>
          <p:cNvPr id="4" name="Slide Number Placeholder 3"/>
          <p:cNvSpPr>
            <a:spLocks noGrp="1"/>
          </p:cNvSpPr>
          <p:nvPr>
            <p:ph type="sldNum" sz="quarter" idx="5"/>
          </p:nvPr>
        </p:nvSpPr>
        <p:spPr/>
        <p:txBody>
          <a:bodyPr/>
          <a:lstStyle/>
          <a:p>
            <a:fld id="{492B957D-A1EF-4F26-8DC9-0EA8DB9BB05D}" type="slidenum">
              <a:rPr lang="en-IE" smtClean="0"/>
              <a:t>20</a:t>
            </a:fld>
            <a:endParaRPr lang="en-IE"/>
          </a:p>
        </p:txBody>
      </p:sp>
    </p:spTree>
    <p:extLst>
      <p:ext uri="{BB962C8B-B14F-4D97-AF65-F5344CB8AC3E}">
        <p14:creationId xmlns:p14="http://schemas.microsoft.com/office/powerpoint/2010/main" val="400377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Protect user trust and build a holistic insider risk program with pseudonymization and strong privacy controls </a:t>
            </a:r>
          </a:p>
          <a:p>
            <a:endParaRPr lang="en-IE" dirty="0"/>
          </a:p>
          <a:p>
            <a:r>
              <a:rPr lang="en-IE" dirty="0"/>
              <a:t>`• Identify hidden risks with hundreds of </a:t>
            </a:r>
            <a:r>
              <a:rPr lang="en-IE" dirty="0" err="1"/>
              <a:t>builtin</a:t>
            </a:r>
            <a:r>
              <a:rPr lang="en-IE" dirty="0"/>
              <a:t> machine-learning models and indicators, requiring no endpoint agents. </a:t>
            </a:r>
          </a:p>
          <a:p>
            <a:r>
              <a:rPr lang="en-IE" dirty="0"/>
              <a:t>• Expedite mitigation with enriched investigations and adaptive protection that enforce controls dynamically.</a:t>
            </a:r>
          </a:p>
        </p:txBody>
      </p:sp>
      <p:sp>
        <p:nvSpPr>
          <p:cNvPr id="4" name="Slide Number Placeholder 3"/>
          <p:cNvSpPr>
            <a:spLocks noGrp="1"/>
          </p:cNvSpPr>
          <p:nvPr>
            <p:ph type="sldNum" sz="quarter" idx="5"/>
          </p:nvPr>
        </p:nvSpPr>
        <p:spPr/>
        <p:txBody>
          <a:bodyPr/>
          <a:lstStyle/>
          <a:p>
            <a:fld id="{492B957D-A1EF-4F26-8DC9-0EA8DB9BB05D}" type="slidenum">
              <a:rPr lang="en-IE" smtClean="0"/>
              <a:t>21</a:t>
            </a:fld>
            <a:endParaRPr lang="en-IE"/>
          </a:p>
        </p:txBody>
      </p:sp>
    </p:spTree>
    <p:extLst>
      <p:ext uri="{BB962C8B-B14F-4D97-AF65-F5344CB8AC3E}">
        <p14:creationId xmlns:p14="http://schemas.microsoft.com/office/powerpoint/2010/main" val="256585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 Tap into additional events that are important for forensic investigations (e.g. mail items accessed, mail send, user search) and enabled by default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Preserve audit logs for up to a year, with option for 10-year retention add-on (premium)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Standard audit = 90 day retention and no </a:t>
            </a:r>
            <a:r>
              <a:rPr lang="en-IE" dirty="0" err="1"/>
              <a:t>mailitemaccessed</a:t>
            </a:r>
            <a:r>
              <a:rPr lang="en-IE" dirty="0"/>
              <a:t> activity</a:t>
            </a:r>
          </a:p>
        </p:txBody>
      </p:sp>
      <p:sp>
        <p:nvSpPr>
          <p:cNvPr id="4" name="Slide Number Placeholder 3"/>
          <p:cNvSpPr>
            <a:spLocks noGrp="1"/>
          </p:cNvSpPr>
          <p:nvPr>
            <p:ph type="sldNum" sz="quarter" idx="5"/>
          </p:nvPr>
        </p:nvSpPr>
        <p:spPr/>
        <p:txBody>
          <a:bodyPr/>
          <a:lstStyle/>
          <a:p>
            <a:fld id="{492B957D-A1EF-4F26-8DC9-0EA8DB9BB05D}" type="slidenum">
              <a:rPr lang="en-IE" smtClean="0"/>
              <a:t>22</a:t>
            </a:fld>
            <a:endParaRPr lang="en-IE"/>
          </a:p>
        </p:txBody>
      </p:sp>
    </p:spTree>
    <p:extLst>
      <p:ext uri="{BB962C8B-B14F-4D97-AF65-F5344CB8AC3E}">
        <p14:creationId xmlns:p14="http://schemas.microsoft.com/office/powerpoint/2010/main" val="359168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1F1F1F"/>
                </a:solidFill>
                <a:effectLst/>
                <a:latin typeface="Google Sans"/>
              </a:rPr>
              <a:t>a. Provide Data Security Training: Conduct regular data security awareness training for all employees, covering topics such as phishing scams, social engineering attacks, password management, and data handling practices.</a:t>
            </a:r>
          </a:p>
          <a:p>
            <a:pPr algn="l"/>
            <a:r>
              <a:rPr lang="en-IE" b="0" i="0" dirty="0">
                <a:solidFill>
                  <a:srgbClr val="1F1F1F"/>
                </a:solidFill>
                <a:effectLst/>
                <a:latin typeface="Google Sans"/>
              </a:rPr>
              <a:t>b. Incorporate Data Security into Culture: Integrate data security awareness into the organization's culture, emphasizing the importance of data protection and individual accountability.</a:t>
            </a:r>
          </a:p>
          <a:p>
            <a:pPr algn="l"/>
            <a:r>
              <a:rPr lang="en-IE" b="0" i="0" dirty="0">
                <a:solidFill>
                  <a:srgbClr val="1F1F1F"/>
                </a:solidFill>
                <a:effectLst/>
                <a:latin typeface="Google Sans"/>
              </a:rPr>
              <a:t>c. Promote Data Security Culture: Foster a culture of data security, encouraging employees to report suspicious activity and promote responsible data handling practices.</a:t>
            </a:r>
          </a:p>
        </p:txBody>
      </p:sp>
      <p:sp>
        <p:nvSpPr>
          <p:cNvPr id="4" name="Slide Number Placeholder 3"/>
          <p:cNvSpPr>
            <a:spLocks noGrp="1"/>
          </p:cNvSpPr>
          <p:nvPr>
            <p:ph type="sldNum" sz="quarter" idx="5"/>
          </p:nvPr>
        </p:nvSpPr>
        <p:spPr/>
        <p:txBody>
          <a:bodyPr/>
          <a:lstStyle/>
          <a:p>
            <a:fld id="{492B957D-A1EF-4F26-8DC9-0EA8DB9BB05D}" type="slidenum">
              <a:rPr lang="en-IE" smtClean="0"/>
              <a:t>23</a:t>
            </a:fld>
            <a:endParaRPr lang="en-IE"/>
          </a:p>
        </p:txBody>
      </p:sp>
    </p:spTree>
    <p:extLst>
      <p:ext uri="{BB962C8B-B14F-4D97-AF65-F5344CB8AC3E}">
        <p14:creationId xmlns:p14="http://schemas.microsoft.com/office/powerpoint/2010/main" val="2033816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333333"/>
                </a:solidFill>
                <a:effectLst/>
                <a:latin typeface="Inter"/>
              </a:rPr>
              <a:t>Apart from outlining the threats, the aim of security awareness training should also offer guidance on the importance of security awareness, the challenges involved, and how to overcome these challenges. As cybersecurity threats constantly change, security awareness training should be designed to help employees be alert to the latest threats and take appropriate defensive steps.</a:t>
            </a:r>
          </a:p>
          <a:p>
            <a:pPr algn="l"/>
            <a:r>
              <a:rPr lang="en-IE" b="0" i="0" dirty="0">
                <a:solidFill>
                  <a:srgbClr val="333333"/>
                </a:solidFill>
                <a:effectLst/>
                <a:latin typeface="Inter"/>
              </a:rPr>
              <a:t> </a:t>
            </a:r>
          </a:p>
          <a:p>
            <a:pPr algn="l"/>
            <a:r>
              <a:rPr lang="en-IE" b="0" i="0" dirty="0">
                <a:solidFill>
                  <a:srgbClr val="333333"/>
                </a:solidFill>
                <a:effectLst/>
                <a:latin typeface="Inter"/>
              </a:rPr>
              <a:t>Organizations must educate employees on the importance of protecting their data and systems, regardless of their job function. Running phishing simulations, conducting vulnerability assessment tests, and creating personalized content for security training and education are vital in improving </a:t>
            </a:r>
            <a:r>
              <a:rPr lang="en-IE" b="0" i="0" dirty="0" err="1">
                <a:solidFill>
                  <a:srgbClr val="333333"/>
                </a:solidFill>
                <a:effectLst/>
                <a:latin typeface="Inter"/>
              </a:rPr>
              <a:t>defense</a:t>
            </a:r>
            <a:r>
              <a:rPr lang="en-IE" b="0" i="0" dirty="0">
                <a:solidFill>
                  <a:srgbClr val="333333"/>
                </a:solidFill>
                <a:effectLst/>
                <a:latin typeface="Inter"/>
              </a:rPr>
              <a:t> systems. Making updates should prioritize feedback from these processes. When employees know about cyber security risks, organizations are less likely to be hacked and can worry less about massive data breaches. Read the complete whitepaper here.</a:t>
            </a:r>
          </a:p>
        </p:txBody>
      </p:sp>
      <p:sp>
        <p:nvSpPr>
          <p:cNvPr id="4" name="Slide Number Placeholder 3"/>
          <p:cNvSpPr>
            <a:spLocks noGrp="1"/>
          </p:cNvSpPr>
          <p:nvPr>
            <p:ph type="sldNum" sz="quarter" idx="5"/>
          </p:nvPr>
        </p:nvSpPr>
        <p:spPr/>
        <p:txBody>
          <a:bodyPr/>
          <a:lstStyle/>
          <a:p>
            <a:fld id="{492B957D-A1EF-4F26-8DC9-0EA8DB9BB05D}" type="slidenum">
              <a:rPr lang="en-IE" smtClean="0"/>
              <a:t>24</a:t>
            </a:fld>
            <a:endParaRPr lang="en-IE"/>
          </a:p>
        </p:txBody>
      </p:sp>
    </p:spTree>
    <p:extLst>
      <p:ext uri="{BB962C8B-B14F-4D97-AF65-F5344CB8AC3E}">
        <p14:creationId xmlns:p14="http://schemas.microsoft.com/office/powerpoint/2010/main" val="2987252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1F1F1F"/>
                </a:solidFill>
                <a:effectLst/>
                <a:latin typeface="Google Sans"/>
              </a:rPr>
              <a:t>a. Stay Updated on Regulations: Regularly review and update data security policies in accordance with evolving regulatory requirements, such as GDPR, CCPA, and other relevant data privacy laws.</a:t>
            </a:r>
          </a:p>
          <a:p>
            <a:pPr algn="l"/>
            <a:r>
              <a:rPr lang="en-IE" b="0" i="0" dirty="0">
                <a:solidFill>
                  <a:srgbClr val="1F1F1F"/>
                </a:solidFill>
                <a:effectLst/>
                <a:latin typeface="Google Sans"/>
              </a:rPr>
              <a:t>b. Conduct Compliance Assessments: Regularly conduct compliance assessments to ensure adherence to data privacy regulations and industry standards.</a:t>
            </a:r>
          </a:p>
          <a:p>
            <a:pPr algn="l"/>
            <a:r>
              <a:rPr lang="en-IE" b="0" i="0" dirty="0">
                <a:solidFill>
                  <a:srgbClr val="1F1F1F"/>
                </a:solidFill>
                <a:effectLst/>
                <a:latin typeface="Google Sans"/>
              </a:rPr>
              <a:t>c. Implement Remediation Procedures: Proactively identify and remediate any gaps or non-compliance issues identified during assessments.</a:t>
            </a:r>
          </a:p>
          <a:p>
            <a:pPr algn="l"/>
            <a:r>
              <a:rPr lang="en-IE" b="0" i="0" dirty="0">
                <a:solidFill>
                  <a:srgbClr val="1F1F1F"/>
                </a:solidFill>
                <a:effectLst/>
                <a:latin typeface="Google Sans"/>
              </a:rPr>
              <a:t>d. Maintain Documentation: Document all data security policies, procedures, and compliance requirements to ensure clarity and accountability</a:t>
            </a:r>
          </a:p>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25</a:t>
            </a:fld>
            <a:endParaRPr lang="en-IE"/>
          </a:p>
        </p:txBody>
      </p:sp>
    </p:spTree>
    <p:extLst>
      <p:ext uri="{BB962C8B-B14F-4D97-AF65-F5344CB8AC3E}">
        <p14:creationId xmlns:p14="http://schemas.microsoft.com/office/powerpoint/2010/main" val="384712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IE" b="0" i="0" dirty="0">
                <a:solidFill>
                  <a:srgbClr val="1F1F1F"/>
                </a:solidFill>
                <a:effectLst/>
                <a:latin typeface="Google Sans"/>
              </a:rPr>
              <a:t>Planning and Preparation: </a:t>
            </a:r>
          </a:p>
          <a:p>
            <a:pPr algn="l">
              <a:buFont typeface="+mj-lt"/>
              <a:buAutoNum type="arabicPeriod"/>
            </a:pPr>
            <a:r>
              <a:rPr lang="en-IE" b="0" i="0" dirty="0">
                <a:solidFill>
                  <a:srgbClr val="1F1F1F"/>
                </a:solidFill>
                <a:effectLst/>
                <a:latin typeface="Google Sans"/>
              </a:rPr>
              <a:t>a. Identify Data Assets: Assess the organization's data landscape, identifying sensitive data types, including PII (Personally Identifiable Information), GDPR (General Data Protection Regulation), and CPI (California Consumer Privacy Act) regulated data.</a:t>
            </a:r>
          </a:p>
          <a:p>
            <a:pPr algn="l">
              <a:buFont typeface="+mj-lt"/>
              <a:buAutoNum type="arabicPeriod"/>
            </a:pPr>
            <a:r>
              <a:rPr lang="en-IE" b="0" i="0" dirty="0">
                <a:solidFill>
                  <a:srgbClr val="1F1F1F"/>
                </a:solidFill>
                <a:effectLst/>
                <a:latin typeface="Google Sans"/>
              </a:rPr>
              <a:t>b. Define Data Classification: Classify data based on its sensitivity, risk, and usage requirements. This helps prioritize data protection measures and resource allocation.</a:t>
            </a:r>
          </a:p>
          <a:p>
            <a:pPr algn="l">
              <a:buFont typeface="+mj-lt"/>
              <a:buAutoNum type="arabicPeriod"/>
            </a:pPr>
            <a:r>
              <a:rPr lang="en-IE" b="0" i="0" dirty="0">
                <a:solidFill>
                  <a:srgbClr val="1F1F1F"/>
                </a:solidFill>
                <a:effectLst/>
                <a:latin typeface="Google Sans"/>
              </a:rPr>
              <a:t>c. Establish Data Governance Policy: Develop a comprehensive data governance policy outlining data ownership, access controls, retention policies, and data usage guidelines.</a:t>
            </a:r>
          </a:p>
          <a:p>
            <a:pPr algn="l">
              <a:buFont typeface="+mj-lt"/>
              <a:buAutoNum type="arabicPeriod"/>
            </a:pPr>
            <a:r>
              <a:rPr lang="en-IE" b="0" i="0" dirty="0">
                <a:solidFill>
                  <a:srgbClr val="1F1F1F"/>
                </a:solidFill>
                <a:effectLst/>
                <a:latin typeface="Google Sans"/>
              </a:rPr>
              <a:t>d. Conduct Risk Assessment: Evaluate the organization's data security posture, identifying potential risks and vulnerabilities. Prioritize mitigation strategies based on risk severity.</a:t>
            </a:r>
          </a:p>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8</a:t>
            </a:fld>
            <a:endParaRPr lang="en-IE"/>
          </a:p>
        </p:txBody>
      </p:sp>
    </p:spTree>
    <p:extLst>
      <p:ext uri="{BB962C8B-B14F-4D97-AF65-F5344CB8AC3E}">
        <p14:creationId xmlns:p14="http://schemas.microsoft.com/office/powerpoint/2010/main" val="860181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31</a:t>
            </a:fld>
            <a:endParaRPr lang="en-IE"/>
          </a:p>
        </p:txBody>
      </p:sp>
    </p:spTree>
    <p:extLst>
      <p:ext uri="{BB962C8B-B14F-4D97-AF65-F5344CB8AC3E}">
        <p14:creationId xmlns:p14="http://schemas.microsoft.com/office/powerpoint/2010/main" val="1204698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92B957D-A1EF-4F26-8DC9-0EA8DB9BB05D}" type="slidenum">
              <a:rPr lang="en-IE" smtClean="0"/>
              <a:t>32</a:t>
            </a:fld>
            <a:endParaRPr lang="en-IE"/>
          </a:p>
        </p:txBody>
      </p:sp>
    </p:spTree>
    <p:extLst>
      <p:ext uri="{BB962C8B-B14F-4D97-AF65-F5344CB8AC3E}">
        <p14:creationId xmlns:p14="http://schemas.microsoft.com/office/powerpoint/2010/main" val="50170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IE" sz="1200" dirty="0"/>
              <a:t>to ensure regulatory compliance, organizations need to have data governance structures in place that define how data is collected, stored, used, and disposed of. These structures should include the following elements:</a:t>
            </a:r>
          </a:p>
          <a:p>
            <a:pPr lvl="0">
              <a:lnSpc>
                <a:spcPct val="120000"/>
              </a:lnSpc>
            </a:pPr>
            <a:r>
              <a:rPr lang="en-IE" sz="1200" dirty="0"/>
              <a:t>Roles and responsibilities: The organization should clearly define who is responsible for different aspects of data governance, such as data quality, data security, and data compliance.</a:t>
            </a:r>
          </a:p>
          <a:p>
            <a:pPr lvl="0">
              <a:lnSpc>
                <a:spcPct val="120000"/>
              </a:lnSpc>
            </a:pPr>
            <a:r>
              <a:rPr lang="en-IE" sz="1200" dirty="0"/>
              <a:t>Policies and procedures: The organization should have documented policies and procedures in place that govern how data is managed. These policies and procedures should be aligned with the organization's regulatory requirements.</a:t>
            </a:r>
          </a:p>
          <a:p>
            <a:pPr lvl="0">
              <a:lnSpc>
                <a:spcPct val="120000"/>
              </a:lnSpc>
            </a:pPr>
            <a:endParaRPr lang="en-IE" sz="1200" dirty="0"/>
          </a:p>
          <a:p>
            <a:pPr lvl="0">
              <a:lnSpc>
                <a:spcPct val="120000"/>
              </a:lnSpc>
            </a:pPr>
            <a:endParaRPr lang="en-IE" sz="1200" dirty="0"/>
          </a:p>
          <a:p>
            <a:pPr marL="0" marR="0" lvl="0" indent="0" algn="l" defTabSz="914400" rtl="0" eaLnBrk="1" fontAlgn="auto" latinLnBrk="0" hangingPunct="1">
              <a:lnSpc>
                <a:spcPct val="120000"/>
              </a:lnSpc>
              <a:spcBef>
                <a:spcPts val="0"/>
              </a:spcBef>
              <a:spcAft>
                <a:spcPts val="0"/>
              </a:spcAft>
              <a:buClrTx/>
              <a:buSzTx/>
              <a:buFontTx/>
              <a:buNone/>
              <a:tabLst/>
              <a:defRPr/>
            </a:pPr>
            <a:r>
              <a:rPr lang="en-IE" sz="1200" dirty="0"/>
              <a:t>Data governance committee: A data governance committee is a cross-functional group of individuals who are responsible for overseeing the organization's data governance program. The committee should include representatives from different departments, such as IT, legal, and compliance.</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IE" sz="1200" dirty="0"/>
          </a:p>
          <a:p>
            <a:pPr lvl="0">
              <a:lnSpc>
                <a:spcPct val="120000"/>
              </a:lnSpc>
            </a:pPr>
            <a:r>
              <a:rPr lang="en-IE" sz="1200" dirty="0"/>
              <a:t>Data stewards: Data stewards are individuals who are responsible for the management of specific data sets or data domains. Data stewards are responsible for ensuring that the data in their care is accurate, complete, secure, and compliant with all applicable regulations.</a:t>
            </a:r>
          </a:p>
          <a:p>
            <a:pPr lvl="0">
              <a:lnSpc>
                <a:spcPct val="120000"/>
              </a:lnSpc>
            </a:pPr>
            <a:r>
              <a:rPr lang="en-IE" sz="1200" dirty="0"/>
              <a:t>Data privacy officer (DPO): A DPO is responsible for overseeing the organization's data privacy compliance program. The DPO should be independent from other departments, such as IT and marketing.</a:t>
            </a:r>
          </a:p>
          <a:p>
            <a:pPr lvl="0">
              <a:lnSpc>
                <a:spcPct val="120000"/>
              </a:lnSpc>
            </a:pPr>
            <a:r>
              <a:rPr lang="en-IE" sz="1200" dirty="0"/>
              <a:t>Data security officer (DSO): A DSO is responsible for overseeing the organization's data security program. The DSO should be responsible for implementing and managing security controls to protect the organization's data from unauthorized access, use, disclosure, or destruction</a:t>
            </a:r>
            <a:endParaRPr lang="en-IE" dirty="0"/>
          </a:p>
          <a:p>
            <a:pPr marL="0" marR="0" lvl="0" indent="0" algn="l" defTabSz="914400" rtl="0" eaLnBrk="1" fontAlgn="auto" latinLnBrk="0" hangingPunct="1">
              <a:lnSpc>
                <a:spcPct val="120000"/>
              </a:lnSpc>
              <a:spcBef>
                <a:spcPts val="0"/>
              </a:spcBef>
              <a:spcAft>
                <a:spcPts val="0"/>
              </a:spcAft>
              <a:buClrTx/>
              <a:buSzTx/>
              <a:buFontTx/>
              <a:buNone/>
              <a:tabLst/>
              <a:defRPr/>
            </a:pPr>
            <a:endParaRPr lang="en-IE" sz="1200" dirty="0"/>
          </a:p>
          <a:p>
            <a:pPr lvl="0">
              <a:lnSpc>
                <a:spcPct val="120000"/>
              </a:lnSpc>
            </a:pPr>
            <a:endParaRPr lang="en-IE" sz="1200" dirty="0"/>
          </a:p>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9</a:t>
            </a:fld>
            <a:endParaRPr lang="en-IE"/>
          </a:p>
        </p:txBody>
      </p:sp>
    </p:spTree>
    <p:extLst>
      <p:ext uri="{BB962C8B-B14F-4D97-AF65-F5344CB8AC3E}">
        <p14:creationId xmlns:p14="http://schemas.microsoft.com/office/powerpoint/2010/main" val="36058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IE" b="0" i="0" dirty="0">
                <a:solidFill>
                  <a:srgbClr val="1F1F1F"/>
                </a:solidFill>
                <a:effectLst/>
                <a:latin typeface="Google Sans"/>
              </a:rPr>
              <a:t>Planning and Preparation: a. Identify Data Assets: Assess the organization's data landscape, identifying sensitive data types, including PII (Personally Identifiable Information), GDPR (General Data Protection Regulation), and CPI (California Consumer Privacy Act) regulated data.</a:t>
            </a:r>
          </a:p>
          <a:p>
            <a:pPr algn="l">
              <a:buFont typeface="+mj-lt"/>
              <a:buAutoNum type="arabicPeriod"/>
            </a:pPr>
            <a:r>
              <a:rPr lang="en-IE" b="0" i="0" dirty="0">
                <a:solidFill>
                  <a:srgbClr val="1F1F1F"/>
                </a:solidFill>
                <a:effectLst/>
                <a:latin typeface="Google Sans"/>
              </a:rPr>
              <a:t>b. Define Data Classification: Classify data based on its sensitivity, risk, and usage requirements. This helps prioritize data protection measures and resource allocation.</a:t>
            </a:r>
          </a:p>
          <a:p>
            <a:pPr algn="l">
              <a:buFont typeface="+mj-lt"/>
              <a:buAutoNum type="arabicPeriod"/>
            </a:pPr>
            <a:r>
              <a:rPr lang="en-IE" b="0" i="0" dirty="0">
                <a:solidFill>
                  <a:srgbClr val="1F1F1F"/>
                </a:solidFill>
                <a:effectLst/>
                <a:latin typeface="Google Sans"/>
              </a:rPr>
              <a:t>c. Establish Data Governance Policy: Develop a comprehensive data governance policy outlining data ownership, access controls, retention policies, and data usage guidelines.</a:t>
            </a:r>
          </a:p>
          <a:p>
            <a:pPr algn="l">
              <a:buFont typeface="+mj-lt"/>
              <a:buAutoNum type="arabicPeriod"/>
            </a:pPr>
            <a:r>
              <a:rPr lang="en-IE" b="0" i="0" dirty="0">
                <a:solidFill>
                  <a:srgbClr val="1F1F1F"/>
                </a:solidFill>
                <a:effectLst/>
                <a:latin typeface="Google Sans"/>
              </a:rPr>
              <a:t>d. Conduct Risk Assessment: Evaluate the organization's data security posture, identifying potential risks and vulnerabilities. Prioritize mitigation strategies based on risk severity.</a:t>
            </a:r>
          </a:p>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10</a:t>
            </a:fld>
            <a:endParaRPr lang="en-IE"/>
          </a:p>
        </p:txBody>
      </p:sp>
    </p:spTree>
    <p:extLst>
      <p:ext uri="{BB962C8B-B14F-4D97-AF65-F5344CB8AC3E}">
        <p14:creationId xmlns:p14="http://schemas.microsoft.com/office/powerpoint/2010/main" val="321875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1F1F1F"/>
                </a:solidFill>
                <a:effectLst/>
                <a:latin typeface="Google Sans"/>
              </a:rPr>
              <a:t>a. Implement Security Controls: Implement technical security controls, such as access controls, encryption, data loss prevention (DLP), and intrusion detection systems (IDS), to protect data from unauthorized access, modification, and destruction.</a:t>
            </a:r>
          </a:p>
          <a:p>
            <a:pPr algn="l"/>
            <a:r>
              <a:rPr lang="en-IE" b="0" i="0" dirty="0">
                <a:solidFill>
                  <a:srgbClr val="1F1F1F"/>
                </a:solidFill>
                <a:effectLst/>
                <a:latin typeface="Google Sans"/>
              </a:rPr>
              <a:t>b. Establish Data Ownership and Access: Define data ownership and access roles, ensuring only authorized personnel can access sensitive data. Implement least privilege access principles, granting users the minimum access required to perform their duties.</a:t>
            </a:r>
          </a:p>
          <a:p>
            <a:pPr algn="l"/>
            <a:r>
              <a:rPr lang="en-IE" b="0" i="0" dirty="0">
                <a:solidFill>
                  <a:srgbClr val="1F1F1F"/>
                </a:solidFill>
                <a:effectLst/>
                <a:latin typeface="Google Sans"/>
              </a:rPr>
              <a:t>c. Implement Data Retention Policies: Design data retention policies specifying how long different types of data should be retained. Implement automated data archiving and deletion mechanisms to comply with regulatory requirements.</a:t>
            </a:r>
          </a:p>
          <a:p>
            <a:pPr algn="l"/>
            <a:r>
              <a:rPr lang="en-IE" b="0" i="0" dirty="0">
                <a:solidFill>
                  <a:srgbClr val="1F1F1F"/>
                </a:solidFill>
                <a:effectLst/>
                <a:latin typeface="Google Sans"/>
              </a:rPr>
              <a:t>d. Data Breach Response Plan: Develop a comprehensive data breach response plan outlining procedures for identifying, investigating, containing, and remediating data breaches. Conduct regular training and awareness sessions to prepare employees for potential breaches.</a:t>
            </a:r>
          </a:p>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11</a:t>
            </a:fld>
            <a:endParaRPr lang="en-IE"/>
          </a:p>
        </p:txBody>
      </p:sp>
    </p:spTree>
    <p:extLst>
      <p:ext uri="{BB962C8B-B14F-4D97-AF65-F5344CB8AC3E}">
        <p14:creationId xmlns:p14="http://schemas.microsoft.com/office/powerpoint/2010/main" val="133893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Discover and classify data at scale using automation and machine-learning </a:t>
            </a:r>
          </a:p>
          <a:p>
            <a:endParaRPr lang="en-IE" dirty="0"/>
          </a:p>
          <a:p>
            <a:r>
              <a:rPr lang="en-IE" dirty="0"/>
              <a:t>Safeguard data throughout its lifecycle with </a:t>
            </a:r>
            <a:r>
              <a:rPr lang="en-IE" dirty="0" err="1"/>
              <a:t>labeling</a:t>
            </a:r>
            <a:r>
              <a:rPr lang="en-IE" dirty="0"/>
              <a:t> and encryption built into productivity tools</a:t>
            </a:r>
          </a:p>
          <a:p>
            <a:endParaRPr lang="en-IE" dirty="0"/>
          </a:p>
          <a:p>
            <a:r>
              <a:rPr lang="en-IE" dirty="0"/>
              <a:t>Extend the protection experience across environments to protect data wherever it lives</a:t>
            </a:r>
          </a:p>
          <a:p>
            <a:endParaRPr lang="en-IE" dirty="0"/>
          </a:p>
          <a:p>
            <a:endParaRPr lang="en-IE" dirty="0"/>
          </a:p>
        </p:txBody>
      </p:sp>
      <p:sp>
        <p:nvSpPr>
          <p:cNvPr id="4" name="Slide Number Placeholder 3"/>
          <p:cNvSpPr>
            <a:spLocks noGrp="1"/>
          </p:cNvSpPr>
          <p:nvPr>
            <p:ph type="sldNum" sz="quarter" idx="5"/>
          </p:nvPr>
        </p:nvSpPr>
        <p:spPr/>
        <p:txBody>
          <a:bodyPr/>
          <a:lstStyle/>
          <a:p>
            <a:fld id="{492B957D-A1EF-4F26-8DC9-0EA8DB9BB05D}" type="slidenum">
              <a:rPr lang="en-IE" smtClean="0"/>
              <a:t>12</a:t>
            </a:fld>
            <a:endParaRPr lang="en-IE"/>
          </a:p>
        </p:txBody>
      </p:sp>
    </p:spTree>
    <p:extLst>
      <p:ext uri="{BB962C8B-B14F-4D97-AF65-F5344CB8AC3E}">
        <p14:creationId xmlns:p14="http://schemas.microsoft.com/office/powerpoint/2010/main" val="185380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Context aware detection helps you identify the most critical risks with the ML-driven analysis in Insider Risk management</a:t>
            </a:r>
          </a:p>
          <a:p>
            <a:endParaRPr lang="en-IE" dirty="0"/>
          </a:p>
          <a:p>
            <a:r>
              <a:rPr lang="en-IE" dirty="0"/>
              <a:t>Dynamic controls </a:t>
            </a:r>
            <a:r>
              <a:rPr lang="en-IE" dirty="0" err="1"/>
              <a:t>eforce</a:t>
            </a:r>
            <a:r>
              <a:rPr lang="en-IE" dirty="0"/>
              <a:t> effective DLP controls on high risk users while others maintain </a:t>
            </a:r>
            <a:r>
              <a:rPr lang="en-IE" dirty="0" err="1"/>
              <a:t>productivy</a:t>
            </a:r>
            <a:endParaRPr lang="en-IE" dirty="0"/>
          </a:p>
          <a:p>
            <a:endParaRPr lang="en-IE" dirty="0"/>
          </a:p>
          <a:p>
            <a:r>
              <a:rPr lang="en-IE" dirty="0"/>
              <a:t>Automated mitigation minimize the impact of potential data security incidents and reduce admin overhead</a:t>
            </a:r>
          </a:p>
        </p:txBody>
      </p:sp>
      <p:sp>
        <p:nvSpPr>
          <p:cNvPr id="4" name="Slide Number Placeholder 3"/>
          <p:cNvSpPr>
            <a:spLocks noGrp="1"/>
          </p:cNvSpPr>
          <p:nvPr>
            <p:ph type="sldNum" sz="quarter" idx="5"/>
          </p:nvPr>
        </p:nvSpPr>
        <p:spPr/>
        <p:txBody>
          <a:bodyPr/>
          <a:lstStyle/>
          <a:p>
            <a:fld id="{492B957D-A1EF-4F26-8DC9-0EA8DB9BB05D}" type="slidenum">
              <a:rPr lang="en-IE" smtClean="0"/>
              <a:t>13</a:t>
            </a:fld>
            <a:endParaRPr lang="en-IE"/>
          </a:p>
        </p:txBody>
      </p:sp>
    </p:spTree>
    <p:extLst>
      <p:ext uri="{BB962C8B-B14F-4D97-AF65-F5344CB8AC3E}">
        <p14:creationId xmlns:p14="http://schemas.microsoft.com/office/powerpoint/2010/main" val="160835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Retain or delete data and manage records where users collaborate to manage risk and prevent productivity loss </a:t>
            </a:r>
          </a:p>
          <a:p>
            <a:endParaRPr lang="en-IE" dirty="0"/>
          </a:p>
          <a:p>
            <a:r>
              <a:rPr lang="en-IE" dirty="0"/>
              <a:t>Demonstrate compliance with label analytics insights, defensible disposal, and rich audit trails</a:t>
            </a:r>
          </a:p>
          <a:p>
            <a:endParaRPr lang="en-IE" dirty="0"/>
          </a:p>
          <a:p>
            <a:r>
              <a:rPr lang="en-IE" dirty="0"/>
              <a:t>Manage non-Microsoft data import with pre-built data connectors*</a:t>
            </a:r>
          </a:p>
        </p:txBody>
      </p:sp>
      <p:sp>
        <p:nvSpPr>
          <p:cNvPr id="4" name="Slide Number Placeholder 3"/>
          <p:cNvSpPr>
            <a:spLocks noGrp="1"/>
          </p:cNvSpPr>
          <p:nvPr>
            <p:ph type="sldNum" sz="quarter" idx="5"/>
          </p:nvPr>
        </p:nvSpPr>
        <p:spPr/>
        <p:txBody>
          <a:bodyPr/>
          <a:lstStyle/>
          <a:p>
            <a:fld id="{492B957D-A1EF-4F26-8DC9-0EA8DB9BB05D}" type="slidenum">
              <a:rPr lang="en-IE" smtClean="0"/>
              <a:t>14</a:t>
            </a:fld>
            <a:endParaRPr lang="en-IE"/>
          </a:p>
        </p:txBody>
      </p:sp>
    </p:spTree>
    <p:extLst>
      <p:ext uri="{BB962C8B-B14F-4D97-AF65-F5344CB8AC3E}">
        <p14:creationId xmlns:p14="http://schemas.microsoft.com/office/powerpoint/2010/main" val="269489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Manage regulatory, legal, and business critical records with records labels and regular disposition.</a:t>
            </a:r>
          </a:p>
          <a:p>
            <a:endParaRPr lang="en-IE" dirty="0"/>
          </a:p>
          <a:p>
            <a:r>
              <a:rPr lang="en-IE" dirty="0"/>
              <a:t>Manage your retention requirements with a file plan.</a:t>
            </a:r>
          </a:p>
          <a:p>
            <a:endParaRPr lang="en-IE" dirty="0"/>
          </a:p>
          <a:p>
            <a:r>
              <a:rPr lang="en-IE" dirty="0"/>
              <a:t>• Start different retention periods when an event occurs with event-based retention</a:t>
            </a:r>
          </a:p>
          <a:p>
            <a:r>
              <a:rPr lang="en-IE" dirty="0"/>
              <a:t>Set specific permissions for records manager functions and review, validate, and export disposition details.</a:t>
            </a:r>
          </a:p>
        </p:txBody>
      </p:sp>
      <p:sp>
        <p:nvSpPr>
          <p:cNvPr id="4" name="Slide Number Placeholder 3"/>
          <p:cNvSpPr>
            <a:spLocks noGrp="1"/>
          </p:cNvSpPr>
          <p:nvPr>
            <p:ph type="sldNum" sz="quarter" idx="5"/>
          </p:nvPr>
        </p:nvSpPr>
        <p:spPr/>
        <p:txBody>
          <a:bodyPr/>
          <a:lstStyle/>
          <a:p>
            <a:fld id="{492B957D-A1EF-4F26-8DC9-0EA8DB9BB05D}" type="slidenum">
              <a:rPr lang="en-IE" smtClean="0"/>
              <a:t>15</a:t>
            </a:fld>
            <a:endParaRPr lang="en-IE"/>
          </a:p>
        </p:txBody>
      </p:sp>
    </p:spTree>
    <p:extLst>
      <p:ext uri="{BB962C8B-B14F-4D97-AF65-F5344CB8AC3E}">
        <p14:creationId xmlns:p14="http://schemas.microsoft.com/office/powerpoint/2010/main" val="3786022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Red">
    <p:spTree>
      <p:nvGrpSpPr>
        <p:cNvPr id="1" name=""/>
        <p:cNvGrpSpPr/>
        <p:nvPr/>
      </p:nvGrpSpPr>
      <p:grpSpPr>
        <a:xfrm>
          <a:off x="0" y="0"/>
          <a:ext cx="0" cy="0"/>
          <a:chOff x="0" y="0"/>
          <a:chExt cx="0" cy="0"/>
        </a:xfrm>
      </p:grpSpPr>
      <p:pic>
        <p:nvPicPr>
          <p:cNvPr id="3" name="Picture 2" descr="A view of a large city landscape&#10;&#10;Description generated with very high confidence">
            <a:extLst>
              <a:ext uri="{FF2B5EF4-FFF2-40B4-BE49-F238E27FC236}">
                <a16:creationId xmlns:a16="http://schemas.microsoft.com/office/drawing/2014/main" id="{3CCFAD8C-8D17-4D1C-9540-79DC8A69D0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34"/>
            <a:ext cx="12192000" cy="6856732"/>
          </a:xfrm>
          <a:prstGeom prst="rect">
            <a:avLst/>
          </a:prstGeom>
        </p:spPr>
      </p:pic>
      <p:sp>
        <p:nvSpPr>
          <p:cNvPr id="4" name="Rectangle 3">
            <a:extLst>
              <a:ext uri="{FF2B5EF4-FFF2-40B4-BE49-F238E27FC236}">
                <a16:creationId xmlns:a16="http://schemas.microsoft.com/office/drawing/2014/main" id="{ECA42442-E26E-4393-9EFB-E53F32689A72}"/>
              </a:ext>
            </a:extLst>
          </p:cNvPr>
          <p:cNvSpPr/>
          <p:nvPr userDrawn="1"/>
        </p:nvSpPr>
        <p:spPr>
          <a:xfrm>
            <a:off x="0" y="0"/>
            <a:ext cx="6096000" cy="6858000"/>
          </a:xfrm>
          <a:prstGeom prst="rect">
            <a:avLst/>
          </a:prstGeom>
          <a:solidFill>
            <a:srgbClr val="EE002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0000"/>
              </a:solidFill>
            </a:endParaRPr>
          </a:p>
        </p:txBody>
      </p:sp>
      <p:sp>
        <p:nvSpPr>
          <p:cNvPr id="10" name="Title 9">
            <a:extLst>
              <a:ext uri="{FF2B5EF4-FFF2-40B4-BE49-F238E27FC236}">
                <a16:creationId xmlns:a16="http://schemas.microsoft.com/office/drawing/2014/main" id="{BE2B2260-9956-471B-9579-A740889C0D77}"/>
              </a:ext>
            </a:extLst>
          </p:cNvPr>
          <p:cNvSpPr>
            <a:spLocks noGrp="1"/>
          </p:cNvSpPr>
          <p:nvPr>
            <p:ph type="title" hasCustomPrompt="1"/>
          </p:nvPr>
        </p:nvSpPr>
        <p:spPr>
          <a:xfrm>
            <a:off x="783610" y="1735548"/>
            <a:ext cx="5139518" cy="614690"/>
          </a:xfrm>
        </p:spPr>
        <p:txBody>
          <a:bodyPr/>
          <a:lstStyle>
            <a:lvl1pPr>
              <a:defRPr i="0">
                <a:solidFill>
                  <a:schemeClr val="bg1"/>
                </a:solidFill>
              </a:defRPr>
            </a:lvl1pPr>
          </a:lstStyle>
          <a:p>
            <a:r>
              <a:rPr lang="en-US"/>
              <a:t>Client Name</a:t>
            </a:r>
            <a:endParaRPr lang="en-IE"/>
          </a:p>
        </p:txBody>
      </p:sp>
      <p:sp>
        <p:nvSpPr>
          <p:cNvPr id="6" name="Text Placeholder 5">
            <a:extLst>
              <a:ext uri="{FF2B5EF4-FFF2-40B4-BE49-F238E27FC236}">
                <a16:creationId xmlns:a16="http://schemas.microsoft.com/office/drawing/2014/main" id="{883DE2C8-5AA9-48CF-A1C1-B8AB483379A5}"/>
              </a:ext>
            </a:extLst>
          </p:cNvPr>
          <p:cNvSpPr>
            <a:spLocks noGrp="1"/>
          </p:cNvSpPr>
          <p:nvPr>
            <p:ph type="body" sz="quarter" idx="10"/>
          </p:nvPr>
        </p:nvSpPr>
        <p:spPr>
          <a:xfrm>
            <a:off x="784225" y="2438400"/>
            <a:ext cx="5138738" cy="1820863"/>
          </a:xfrm>
        </p:spPr>
        <p:txBody>
          <a:bodyPr/>
          <a:lstStyle>
            <a:lvl1pPr marL="0" indent="0">
              <a:buNone/>
              <a:defRPr sz="1400">
                <a:solidFill>
                  <a:schemeClr val="bg1"/>
                </a:solidFill>
              </a:defRPr>
            </a:lvl1pPr>
            <a:lvl2pPr marL="438150" indent="0">
              <a:buFont typeface="Arial" panose="020B0604020202020204" pitchFamily="34" charset="0"/>
              <a:buNone/>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0"/>
            <a:r>
              <a:rPr lang="en-US"/>
              <a:t>Second level</a:t>
            </a:r>
          </a:p>
          <a:p>
            <a:pPr lvl="2"/>
            <a:r>
              <a:rPr lang="en-US"/>
              <a:t>Third level</a:t>
            </a:r>
          </a:p>
          <a:p>
            <a:pPr lvl="3"/>
            <a:r>
              <a:rPr lang="en-US"/>
              <a:t>Fourth level</a:t>
            </a:r>
          </a:p>
          <a:p>
            <a:pPr lvl="4"/>
            <a:r>
              <a:rPr lang="en-US"/>
              <a:t>Fifth level</a:t>
            </a:r>
            <a:endParaRPr lang="en-IE"/>
          </a:p>
        </p:txBody>
      </p:sp>
      <p:pic>
        <p:nvPicPr>
          <p:cNvPr id="2" name="Picture 1" descr="Text&#10;&#10;Description automatically generated">
            <a:extLst>
              <a:ext uri="{FF2B5EF4-FFF2-40B4-BE49-F238E27FC236}">
                <a16:creationId xmlns:a16="http://schemas.microsoft.com/office/drawing/2014/main" id="{D28425DD-5C7D-2D1B-C860-36E3F54A1E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749" y="5648555"/>
            <a:ext cx="2742106" cy="416213"/>
          </a:xfrm>
          <a:prstGeom prst="rect">
            <a:avLst/>
          </a:prstGeom>
        </p:spPr>
      </p:pic>
    </p:spTree>
    <p:extLst>
      <p:ext uri="{BB962C8B-B14F-4D97-AF65-F5344CB8AC3E}">
        <p14:creationId xmlns:p14="http://schemas.microsoft.com/office/powerpoint/2010/main" val="273009536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t the top 1">
    <p:spTree>
      <p:nvGrpSpPr>
        <p:cNvPr id="1" name=""/>
        <p:cNvGrpSpPr/>
        <p:nvPr/>
      </p:nvGrpSpPr>
      <p:grpSpPr>
        <a:xfrm>
          <a:off x="0" y="0"/>
          <a:ext cx="0" cy="0"/>
          <a:chOff x="0" y="0"/>
          <a:chExt cx="0" cy="0"/>
        </a:xfrm>
      </p:grpSpPr>
      <p:pic>
        <p:nvPicPr>
          <p:cNvPr id="4" name="Picture 3" descr="A picture containing person, indoor, wall, man&#10;&#10;Description generated with very high confidence">
            <a:extLst>
              <a:ext uri="{FF2B5EF4-FFF2-40B4-BE49-F238E27FC236}">
                <a16:creationId xmlns:a16="http://schemas.microsoft.com/office/drawing/2014/main" id="{BD25526E-7E87-4BD7-9643-00669A28BE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1449388"/>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E"/>
          </a:p>
        </p:txBody>
      </p:sp>
      <p:sp>
        <p:nvSpPr>
          <p:cNvPr id="8" name="Text Placeholder 4">
            <a:extLst>
              <a:ext uri="{FF2B5EF4-FFF2-40B4-BE49-F238E27FC236}">
                <a16:creationId xmlns:a16="http://schemas.microsoft.com/office/drawing/2014/main" id="{55BCCA3C-46DD-4912-822E-77D2364C7E32}"/>
              </a:ext>
            </a:extLst>
          </p:cNvPr>
          <p:cNvSpPr>
            <a:spLocks noGrp="1"/>
          </p:cNvSpPr>
          <p:nvPr>
            <p:ph type="body" sz="quarter" idx="10"/>
          </p:nvPr>
        </p:nvSpPr>
        <p:spPr>
          <a:xfrm>
            <a:off x="874713" y="1808163"/>
            <a:ext cx="9042400" cy="4500562"/>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764363626"/>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t the top 2">
    <p:spTree>
      <p:nvGrpSpPr>
        <p:cNvPr id="1" name=""/>
        <p:cNvGrpSpPr/>
        <p:nvPr/>
      </p:nvGrpSpPr>
      <p:grpSpPr>
        <a:xfrm>
          <a:off x="0" y="0"/>
          <a:ext cx="0" cy="0"/>
          <a:chOff x="0" y="0"/>
          <a:chExt cx="0" cy="0"/>
        </a:xfrm>
      </p:grpSpPr>
      <p:pic>
        <p:nvPicPr>
          <p:cNvPr id="9" name="Picture 8" descr="A person holding a computer&#10;&#10;Description generated with high confidence">
            <a:extLst>
              <a:ext uri="{FF2B5EF4-FFF2-40B4-BE49-F238E27FC236}">
                <a16:creationId xmlns:a16="http://schemas.microsoft.com/office/drawing/2014/main" id="{7191214A-2A08-4811-A0D7-05CFCED383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1449388"/>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E"/>
          </a:p>
        </p:txBody>
      </p:sp>
      <p:sp>
        <p:nvSpPr>
          <p:cNvPr id="8" name="Text Placeholder 4">
            <a:extLst>
              <a:ext uri="{FF2B5EF4-FFF2-40B4-BE49-F238E27FC236}">
                <a16:creationId xmlns:a16="http://schemas.microsoft.com/office/drawing/2014/main" id="{BCF7C37B-BFAA-44CC-AEBC-A18ADF3DDBF2}"/>
              </a:ext>
            </a:extLst>
          </p:cNvPr>
          <p:cNvSpPr>
            <a:spLocks noGrp="1"/>
          </p:cNvSpPr>
          <p:nvPr>
            <p:ph type="body" sz="quarter" idx="10"/>
          </p:nvPr>
        </p:nvSpPr>
        <p:spPr>
          <a:xfrm>
            <a:off x="874713" y="1808163"/>
            <a:ext cx="9042400" cy="4500562"/>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542105564"/>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t the bottom 1">
    <p:spTree>
      <p:nvGrpSpPr>
        <p:cNvPr id="1" name=""/>
        <p:cNvGrpSpPr/>
        <p:nvPr/>
      </p:nvGrpSpPr>
      <p:grpSpPr>
        <a:xfrm>
          <a:off x="0" y="0"/>
          <a:ext cx="0" cy="0"/>
          <a:chOff x="0" y="0"/>
          <a:chExt cx="0" cy="0"/>
        </a:xfrm>
      </p:grpSpPr>
      <p:pic>
        <p:nvPicPr>
          <p:cNvPr id="12" name="Picture 11" descr="A group of people in a room&#10;&#10;Description generated with very high confidence">
            <a:extLst>
              <a:ext uri="{FF2B5EF4-FFF2-40B4-BE49-F238E27FC236}">
                <a16:creationId xmlns:a16="http://schemas.microsoft.com/office/drawing/2014/main" id="{66696BC1-C0EC-440C-AABC-0973C11125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IE"/>
          </a:p>
        </p:txBody>
      </p:sp>
      <p:sp>
        <p:nvSpPr>
          <p:cNvPr id="15" name="Rectangle 14">
            <a:extLst>
              <a:ext uri="{FF2B5EF4-FFF2-40B4-BE49-F238E27FC236}">
                <a16:creationId xmlns:a16="http://schemas.microsoft.com/office/drawing/2014/main" id="{1B89445D-BD44-44D6-8B2C-2C32C43AA873}"/>
              </a:ext>
            </a:extLst>
          </p:cNvPr>
          <p:cNvSpPr/>
          <p:nvPr userDrawn="1"/>
        </p:nvSpPr>
        <p:spPr>
          <a:xfrm>
            <a:off x="0" y="3429000"/>
            <a:ext cx="12192001" cy="3429000"/>
          </a:xfrm>
          <a:prstGeom prst="rect">
            <a:avLst/>
          </a:prstGeom>
          <a:solidFill>
            <a:schemeClr val="tx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0" name="Text Placeholder 4">
            <a:extLst>
              <a:ext uri="{FF2B5EF4-FFF2-40B4-BE49-F238E27FC236}">
                <a16:creationId xmlns:a16="http://schemas.microsoft.com/office/drawing/2014/main" id="{E6594264-77FE-4A53-AF98-55E77E526713}"/>
              </a:ext>
            </a:extLst>
          </p:cNvPr>
          <p:cNvSpPr>
            <a:spLocks noGrp="1"/>
          </p:cNvSpPr>
          <p:nvPr>
            <p:ph type="body" sz="quarter" idx="10"/>
          </p:nvPr>
        </p:nvSpPr>
        <p:spPr>
          <a:xfrm>
            <a:off x="874713" y="1446544"/>
            <a:ext cx="9042400" cy="1982456"/>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Text Placeholder 4">
            <a:extLst>
              <a:ext uri="{FF2B5EF4-FFF2-40B4-BE49-F238E27FC236}">
                <a16:creationId xmlns:a16="http://schemas.microsoft.com/office/drawing/2014/main" id="{C5303225-0678-4CDA-9825-F0B63A83D330}"/>
              </a:ext>
            </a:extLst>
          </p:cNvPr>
          <p:cNvSpPr>
            <a:spLocks noGrp="1"/>
          </p:cNvSpPr>
          <p:nvPr>
            <p:ph type="body" sz="quarter" idx="11"/>
          </p:nvPr>
        </p:nvSpPr>
        <p:spPr>
          <a:xfrm>
            <a:off x="874713" y="4184650"/>
            <a:ext cx="9042400" cy="1982456"/>
          </a:xfrm>
        </p:spPr>
        <p:txBody>
          <a:bodyPr/>
          <a:lstStyle>
            <a:lvl1pPr>
              <a:buClr>
                <a:schemeClr val="accent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10226088"/>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t the bottom 2">
    <p:spTree>
      <p:nvGrpSpPr>
        <p:cNvPr id="1" name=""/>
        <p:cNvGrpSpPr/>
        <p:nvPr/>
      </p:nvGrpSpPr>
      <p:grpSpPr>
        <a:xfrm>
          <a:off x="0" y="0"/>
          <a:ext cx="0" cy="0"/>
          <a:chOff x="0" y="0"/>
          <a:chExt cx="0" cy="0"/>
        </a:xfrm>
      </p:grpSpPr>
      <p:pic>
        <p:nvPicPr>
          <p:cNvPr id="4" name="Picture 3" descr="A large long train on a highway&#10;&#10;Description generated with very high confidence">
            <a:extLst>
              <a:ext uri="{FF2B5EF4-FFF2-40B4-BE49-F238E27FC236}">
                <a16:creationId xmlns:a16="http://schemas.microsoft.com/office/drawing/2014/main" id="{80C9510C-F745-44FD-B2F8-95C77A03117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IE"/>
          </a:p>
        </p:txBody>
      </p:sp>
      <p:sp>
        <p:nvSpPr>
          <p:cNvPr id="5" name="Text Placeholder 4">
            <a:extLst>
              <a:ext uri="{FF2B5EF4-FFF2-40B4-BE49-F238E27FC236}">
                <a16:creationId xmlns:a16="http://schemas.microsoft.com/office/drawing/2014/main" id="{65CFFCC2-6E6A-4ED4-8633-9B137AA6A2F9}"/>
              </a:ext>
            </a:extLst>
          </p:cNvPr>
          <p:cNvSpPr>
            <a:spLocks noGrp="1"/>
          </p:cNvSpPr>
          <p:nvPr>
            <p:ph type="body" sz="quarter" idx="10"/>
          </p:nvPr>
        </p:nvSpPr>
        <p:spPr>
          <a:xfrm>
            <a:off x="874713" y="1446544"/>
            <a:ext cx="9042400" cy="24244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Rectangle 5">
            <a:extLst>
              <a:ext uri="{FF2B5EF4-FFF2-40B4-BE49-F238E27FC236}">
                <a16:creationId xmlns:a16="http://schemas.microsoft.com/office/drawing/2014/main" id="{6DBECB00-3CF8-403D-8FE3-E811F2C630C6}"/>
              </a:ext>
            </a:extLst>
          </p:cNvPr>
          <p:cNvSpPr/>
          <p:nvPr userDrawn="1"/>
        </p:nvSpPr>
        <p:spPr>
          <a:xfrm>
            <a:off x="-1" y="3429000"/>
            <a:ext cx="12192001" cy="3429000"/>
          </a:xfrm>
          <a:prstGeom prst="rect">
            <a:avLst/>
          </a:prstGeom>
          <a:solidFill>
            <a:schemeClr val="tx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3" name="Text Placeholder 8">
            <a:extLst>
              <a:ext uri="{FF2B5EF4-FFF2-40B4-BE49-F238E27FC236}">
                <a16:creationId xmlns:a16="http://schemas.microsoft.com/office/drawing/2014/main" id="{5B15E7E2-3AF9-461B-83C2-CDA4ECC850F8}"/>
              </a:ext>
            </a:extLst>
          </p:cNvPr>
          <p:cNvSpPr>
            <a:spLocks noGrp="1"/>
          </p:cNvSpPr>
          <p:nvPr>
            <p:ph type="body" sz="quarter" idx="11"/>
          </p:nvPr>
        </p:nvSpPr>
        <p:spPr>
          <a:xfrm>
            <a:off x="874713" y="3833148"/>
            <a:ext cx="10801350" cy="169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751354594"/>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blank">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IE"/>
          </a:p>
        </p:txBody>
      </p:sp>
      <p:sp>
        <p:nvSpPr>
          <p:cNvPr id="5" name="Text Placeholder 4">
            <a:extLst>
              <a:ext uri="{FF2B5EF4-FFF2-40B4-BE49-F238E27FC236}">
                <a16:creationId xmlns:a16="http://schemas.microsoft.com/office/drawing/2014/main" id="{65CFFCC2-6E6A-4ED4-8633-9B137AA6A2F9}"/>
              </a:ext>
            </a:extLst>
          </p:cNvPr>
          <p:cNvSpPr>
            <a:spLocks noGrp="1"/>
          </p:cNvSpPr>
          <p:nvPr>
            <p:ph type="body" sz="quarter" idx="10"/>
          </p:nvPr>
        </p:nvSpPr>
        <p:spPr>
          <a:xfrm>
            <a:off x="874713" y="1446544"/>
            <a:ext cx="9042400" cy="24244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Tree>
    <p:extLst>
      <p:ext uri="{BB962C8B-B14F-4D97-AF65-F5344CB8AC3E}">
        <p14:creationId xmlns:p14="http://schemas.microsoft.com/office/powerpoint/2010/main" val="3045876041"/>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picture containing building, outdoor, sky, ground&#10;&#10;Description generated with very high confidence">
            <a:extLst>
              <a:ext uri="{FF2B5EF4-FFF2-40B4-BE49-F238E27FC236}">
                <a16:creationId xmlns:a16="http://schemas.microsoft.com/office/drawing/2014/main" id="{CFF8F8EB-078A-4A2E-B884-CE36627268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4" name="Rectangle 3">
            <a:extLst>
              <a:ext uri="{FF2B5EF4-FFF2-40B4-BE49-F238E27FC236}">
                <a16:creationId xmlns:a16="http://schemas.microsoft.com/office/drawing/2014/main" id="{44862EED-57D7-4FD3-8660-8CB7ABDEFF98}"/>
              </a:ext>
            </a:extLst>
          </p:cNvPr>
          <p:cNvSpPr/>
          <p:nvPr userDrawn="1"/>
        </p:nvSpPr>
        <p:spPr>
          <a:xfrm>
            <a:off x="820097" y="305099"/>
            <a:ext cx="5280613" cy="1446550"/>
          </a:xfrm>
          <a:prstGeom prst="rect">
            <a:avLst/>
          </a:prstGeom>
        </p:spPr>
        <p:txBody>
          <a:bodyPr wrap="none">
            <a:spAutoFit/>
          </a:bodyPr>
          <a:lstStyle/>
          <a:p>
            <a:r>
              <a:rPr lang="en-IE" sz="4400" b="1">
                <a:solidFill>
                  <a:schemeClr val="bg1"/>
                </a:solidFill>
                <a:latin typeface="Century Gothic" panose="020B0502020202020204" pitchFamily="34" charset="0"/>
              </a:rPr>
              <a:t>Case Study: </a:t>
            </a:r>
            <a:r>
              <a:rPr lang="en-IE" sz="4400" err="1">
                <a:solidFill>
                  <a:schemeClr val="bg1"/>
                </a:solidFill>
              </a:rPr>
              <a:t>Ornua</a:t>
            </a:r>
            <a:endParaRPr lang="en-IE" sz="4400">
              <a:solidFill>
                <a:schemeClr val="bg1"/>
              </a:solidFill>
            </a:endParaRPr>
          </a:p>
          <a:p>
            <a:endParaRPr lang="en-IE" sz="4400">
              <a:solidFill>
                <a:schemeClr val="bg1"/>
              </a:solidFill>
            </a:endParaRPr>
          </a:p>
        </p:txBody>
      </p:sp>
      <p:pic>
        <p:nvPicPr>
          <p:cNvPr id="5" name="Picture 4" descr="A picture containing water, red, outdoor&#10;&#10;Description generated with high confidence">
            <a:extLst>
              <a:ext uri="{FF2B5EF4-FFF2-40B4-BE49-F238E27FC236}">
                <a16:creationId xmlns:a16="http://schemas.microsoft.com/office/drawing/2014/main" id="{D642092D-8294-4293-87A1-8E63A99977B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grpSp>
        <p:nvGrpSpPr>
          <p:cNvPr id="6" name="Group 5">
            <a:extLst>
              <a:ext uri="{FF2B5EF4-FFF2-40B4-BE49-F238E27FC236}">
                <a16:creationId xmlns:a16="http://schemas.microsoft.com/office/drawing/2014/main" id="{9309C6DF-6FDA-4037-8326-9ABF0BF360B5}"/>
              </a:ext>
            </a:extLst>
          </p:cNvPr>
          <p:cNvGrpSpPr/>
          <p:nvPr userDrawn="1"/>
        </p:nvGrpSpPr>
        <p:grpSpPr>
          <a:xfrm>
            <a:off x="8148775" y="1515035"/>
            <a:ext cx="3132000" cy="4600533"/>
            <a:chOff x="1043439" y="1843981"/>
            <a:chExt cx="3132000" cy="4271587"/>
          </a:xfrm>
        </p:grpSpPr>
        <p:sp>
          <p:nvSpPr>
            <p:cNvPr id="7" name="Rectangle 6">
              <a:extLst>
                <a:ext uri="{FF2B5EF4-FFF2-40B4-BE49-F238E27FC236}">
                  <a16:creationId xmlns:a16="http://schemas.microsoft.com/office/drawing/2014/main" id="{55D0DD53-B108-4E35-9E21-661CAC13089D}"/>
                </a:ext>
              </a:extLst>
            </p:cNvPr>
            <p:cNvSpPr/>
            <p:nvPr/>
          </p:nvSpPr>
          <p:spPr>
            <a:xfrm>
              <a:off x="1046697" y="1843981"/>
              <a:ext cx="3127372" cy="783870"/>
            </a:xfrm>
            <a:prstGeom prst="rect">
              <a:avLst/>
            </a:prstGeom>
            <a:solidFill>
              <a:schemeClr val="bg1"/>
            </a:solidFill>
            <a:ln>
              <a:noFill/>
            </a:ln>
            <a:effectLst>
              <a:outerShdw blurRad="114300" dist="50800" dir="5400000" sx="106000" sy="106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88000" rtlCol="0" anchor="ctr"/>
            <a:lstStyle/>
            <a:p>
              <a:r>
                <a:rPr lang="en-IE" sz="2400" b="1">
                  <a:solidFill>
                    <a:schemeClr val="tx1"/>
                  </a:solidFill>
                </a:rPr>
                <a:t>Outcome</a:t>
              </a:r>
            </a:p>
            <a:p>
              <a:pPr algn="ctr"/>
              <a:endParaRPr lang="en-IE"/>
            </a:p>
          </p:txBody>
        </p:sp>
        <p:grpSp>
          <p:nvGrpSpPr>
            <p:cNvPr id="8" name="Group 7">
              <a:extLst>
                <a:ext uri="{FF2B5EF4-FFF2-40B4-BE49-F238E27FC236}">
                  <a16:creationId xmlns:a16="http://schemas.microsoft.com/office/drawing/2014/main" id="{D79908F5-7039-4B6F-B48D-6DD07EE72FB7}"/>
                </a:ext>
              </a:extLst>
            </p:cNvPr>
            <p:cNvGrpSpPr/>
            <p:nvPr/>
          </p:nvGrpSpPr>
          <p:grpSpPr>
            <a:xfrm>
              <a:off x="1043439" y="2627851"/>
              <a:ext cx="3132000" cy="3487717"/>
              <a:chOff x="1043439" y="2627851"/>
              <a:chExt cx="3132000" cy="3487717"/>
            </a:xfrm>
          </p:grpSpPr>
          <p:sp>
            <p:nvSpPr>
              <p:cNvPr id="9" name="Rectangle 8">
                <a:extLst>
                  <a:ext uri="{FF2B5EF4-FFF2-40B4-BE49-F238E27FC236}">
                    <a16:creationId xmlns:a16="http://schemas.microsoft.com/office/drawing/2014/main" id="{A184D472-7715-48E6-B919-78161C8F7E52}"/>
                  </a:ext>
                </a:extLst>
              </p:cNvPr>
              <p:cNvSpPr/>
              <p:nvPr/>
            </p:nvSpPr>
            <p:spPr>
              <a:xfrm>
                <a:off x="1046697" y="2627851"/>
                <a:ext cx="3127372" cy="3487717"/>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0" rIns="252000" rtlCol="0" anchor="ctr"/>
              <a:lstStyle/>
              <a:p>
                <a:pPr marL="171450" indent="-171450">
                  <a:lnSpc>
                    <a:spcPts val="1600"/>
                  </a:lnSpc>
                  <a:spcAft>
                    <a:spcPts val="1200"/>
                  </a:spcAft>
                  <a:buClr>
                    <a:srgbClr val="FF0000"/>
                  </a:buClr>
                  <a:buFont typeface="Wingdings" panose="05000000000000000000" pitchFamily="2" charset="2"/>
                  <a:buChar char="§"/>
                </a:pPr>
                <a:endParaRPr lang="en-IE" sz="1200">
                  <a:solidFill>
                    <a:schemeClr val="tx1"/>
                  </a:solidFill>
                </a:endParaRPr>
              </a:p>
            </p:txBody>
          </p:sp>
          <p:cxnSp>
            <p:nvCxnSpPr>
              <p:cNvPr id="10" name="Straight Connector 9">
                <a:extLst>
                  <a:ext uri="{FF2B5EF4-FFF2-40B4-BE49-F238E27FC236}">
                    <a16:creationId xmlns:a16="http://schemas.microsoft.com/office/drawing/2014/main" id="{C07EB0A4-8214-43D0-B707-9EB67110A69D}"/>
                  </a:ext>
                </a:extLst>
              </p:cNvPr>
              <p:cNvCxnSpPr/>
              <p:nvPr/>
            </p:nvCxnSpPr>
            <p:spPr>
              <a:xfrm>
                <a:off x="1043439" y="2627851"/>
                <a:ext cx="3132000" cy="0"/>
              </a:xfrm>
              <a:prstGeom prst="line">
                <a:avLst/>
              </a:prstGeom>
              <a:ln w="15875">
                <a:solidFill>
                  <a:srgbClr val="FF0000"/>
                </a:solidFill>
              </a:ln>
            </p:spPr>
            <p:style>
              <a:lnRef idx="1">
                <a:schemeClr val="accent6"/>
              </a:lnRef>
              <a:fillRef idx="0">
                <a:schemeClr val="accent6"/>
              </a:fillRef>
              <a:effectRef idx="0">
                <a:schemeClr val="accent6"/>
              </a:effectRef>
              <a:fontRef idx="minor">
                <a:schemeClr val="tx1"/>
              </a:fontRef>
            </p:style>
          </p:cxnSp>
        </p:grpSp>
      </p:grpSp>
      <p:grpSp>
        <p:nvGrpSpPr>
          <p:cNvPr id="11" name="Group 10">
            <a:extLst>
              <a:ext uri="{FF2B5EF4-FFF2-40B4-BE49-F238E27FC236}">
                <a16:creationId xmlns:a16="http://schemas.microsoft.com/office/drawing/2014/main" id="{DB96C9A3-C280-44C7-8545-8C39D6F4BDAD}"/>
              </a:ext>
            </a:extLst>
          </p:cNvPr>
          <p:cNvGrpSpPr/>
          <p:nvPr userDrawn="1"/>
        </p:nvGrpSpPr>
        <p:grpSpPr>
          <a:xfrm>
            <a:off x="911225" y="1515034"/>
            <a:ext cx="3386091" cy="4600534"/>
            <a:chOff x="911225" y="1843980"/>
            <a:chExt cx="3386091" cy="4271588"/>
          </a:xfrm>
        </p:grpSpPr>
        <p:grpSp>
          <p:nvGrpSpPr>
            <p:cNvPr id="12" name="Group 11">
              <a:extLst>
                <a:ext uri="{FF2B5EF4-FFF2-40B4-BE49-F238E27FC236}">
                  <a16:creationId xmlns:a16="http://schemas.microsoft.com/office/drawing/2014/main" id="{7105A132-C894-4376-8A5A-8F6D8A174A88}"/>
                </a:ext>
              </a:extLst>
            </p:cNvPr>
            <p:cNvGrpSpPr/>
            <p:nvPr/>
          </p:nvGrpSpPr>
          <p:grpSpPr>
            <a:xfrm>
              <a:off x="911225" y="1843980"/>
              <a:ext cx="3132000" cy="4271588"/>
              <a:chOff x="1043439" y="1843980"/>
              <a:chExt cx="3132000" cy="4271588"/>
            </a:xfrm>
          </p:grpSpPr>
          <p:sp>
            <p:nvSpPr>
              <p:cNvPr id="14" name="Rectangle 13">
                <a:extLst>
                  <a:ext uri="{FF2B5EF4-FFF2-40B4-BE49-F238E27FC236}">
                    <a16:creationId xmlns:a16="http://schemas.microsoft.com/office/drawing/2014/main" id="{FC57FF72-263C-4ADA-8E85-C52464D96984}"/>
                  </a:ext>
                </a:extLst>
              </p:cNvPr>
              <p:cNvSpPr/>
              <p:nvPr/>
            </p:nvSpPr>
            <p:spPr>
              <a:xfrm>
                <a:off x="1046697" y="1843980"/>
                <a:ext cx="3127372" cy="783870"/>
              </a:xfrm>
              <a:prstGeom prst="rect">
                <a:avLst/>
              </a:prstGeom>
              <a:solidFill>
                <a:schemeClr val="bg1"/>
              </a:solidFill>
              <a:ln>
                <a:noFill/>
              </a:ln>
              <a:effectLst>
                <a:outerShdw blurRad="114300" dist="50800" dir="5400000" sx="106000" sy="106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88000" rtlCol="0" anchor="ctr"/>
              <a:lstStyle/>
              <a:p>
                <a:r>
                  <a:rPr lang="en-IE" sz="2400" b="1">
                    <a:solidFill>
                      <a:schemeClr val="tx1"/>
                    </a:solidFill>
                  </a:rPr>
                  <a:t>Challenge</a:t>
                </a:r>
              </a:p>
              <a:p>
                <a:pPr algn="ctr"/>
                <a:endParaRPr lang="en-IE"/>
              </a:p>
            </p:txBody>
          </p:sp>
          <p:grpSp>
            <p:nvGrpSpPr>
              <p:cNvPr id="15" name="Group 14">
                <a:extLst>
                  <a:ext uri="{FF2B5EF4-FFF2-40B4-BE49-F238E27FC236}">
                    <a16:creationId xmlns:a16="http://schemas.microsoft.com/office/drawing/2014/main" id="{E93EA380-337A-448A-B275-78E71F9C217D}"/>
                  </a:ext>
                </a:extLst>
              </p:cNvPr>
              <p:cNvGrpSpPr/>
              <p:nvPr/>
            </p:nvGrpSpPr>
            <p:grpSpPr>
              <a:xfrm>
                <a:off x="1043439" y="2627851"/>
                <a:ext cx="3132000" cy="3487717"/>
                <a:chOff x="1043439" y="2627851"/>
                <a:chExt cx="3132000" cy="3487717"/>
              </a:xfrm>
            </p:grpSpPr>
            <p:sp>
              <p:nvSpPr>
                <p:cNvPr id="16" name="Rectangle 15">
                  <a:extLst>
                    <a:ext uri="{FF2B5EF4-FFF2-40B4-BE49-F238E27FC236}">
                      <a16:creationId xmlns:a16="http://schemas.microsoft.com/office/drawing/2014/main" id="{5C00C241-A9D5-4D8F-8B42-FB46E811B57C}"/>
                    </a:ext>
                  </a:extLst>
                </p:cNvPr>
                <p:cNvSpPr/>
                <p:nvPr/>
              </p:nvSpPr>
              <p:spPr>
                <a:xfrm>
                  <a:off x="1046697" y="2627851"/>
                  <a:ext cx="3127372" cy="3487717"/>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0" rIns="252000" rtlCol="0" anchor="ctr"/>
                <a:lstStyle/>
                <a:p>
                  <a:pPr marL="171450" indent="-171450">
                    <a:lnSpc>
                      <a:spcPts val="1600"/>
                    </a:lnSpc>
                    <a:spcAft>
                      <a:spcPts val="1200"/>
                    </a:spcAft>
                    <a:buClr>
                      <a:srgbClr val="FF0000"/>
                    </a:buClr>
                    <a:buFont typeface="Wingdings" panose="05000000000000000000" pitchFamily="2" charset="2"/>
                    <a:buChar char="§"/>
                  </a:pPr>
                  <a:endParaRPr lang="en-IE" sz="1200">
                    <a:solidFill>
                      <a:schemeClr val="tx1"/>
                    </a:solidFill>
                  </a:endParaRPr>
                </a:p>
              </p:txBody>
            </p:sp>
            <p:cxnSp>
              <p:nvCxnSpPr>
                <p:cNvPr id="17" name="Straight Connector 16">
                  <a:extLst>
                    <a:ext uri="{FF2B5EF4-FFF2-40B4-BE49-F238E27FC236}">
                      <a16:creationId xmlns:a16="http://schemas.microsoft.com/office/drawing/2014/main" id="{2364189D-2271-4D62-9938-37059A8DCA76}"/>
                    </a:ext>
                  </a:extLst>
                </p:cNvPr>
                <p:cNvCxnSpPr/>
                <p:nvPr/>
              </p:nvCxnSpPr>
              <p:spPr>
                <a:xfrm>
                  <a:off x="1043439" y="2627851"/>
                  <a:ext cx="3132000" cy="0"/>
                </a:xfrm>
                <a:prstGeom prst="line">
                  <a:avLst/>
                </a:prstGeom>
                <a:ln w="15875">
                  <a:solidFill>
                    <a:srgbClr val="FF0000"/>
                  </a:solidFill>
                </a:ln>
              </p:spPr>
              <p:style>
                <a:lnRef idx="1">
                  <a:schemeClr val="accent6"/>
                </a:lnRef>
                <a:fillRef idx="0">
                  <a:schemeClr val="accent6"/>
                </a:fillRef>
                <a:effectRef idx="0">
                  <a:schemeClr val="accent6"/>
                </a:effectRef>
                <a:fontRef idx="minor">
                  <a:schemeClr val="tx1"/>
                </a:fontRef>
              </p:style>
            </p:cxnSp>
          </p:grpSp>
        </p:grpSp>
        <p:sp>
          <p:nvSpPr>
            <p:cNvPr id="13" name="Isosceles Triangle 12">
              <a:extLst>
                <a:ext uri="{FF2B5EF4-FFF2-40B4-BE49-F238E27FC236}">
                  <a16:creationId xmlns:a16="http://schemas.microsoft.com/office/drawing/2014/main" id="{DB502C0F-A58F-4FB3-854B-9D4095758821}"/>
                </a:ext>
              </a:extLst>
            </p:cNvPr>
            <p:cNvSpPr/>
            <p:nvPr/>
          </p:nvSpPr>
          <p:spPr>
            <a:xfrm rot="5400000">
              <a:off x="3976983" y="2116763"/>
              <a:ext cx="380348" cy="260318"/>
            </a:xfrm>
            <a:prstGeom prst="triangle">
              <a:avLst>
                <a:gd name="adj" fmla="val 528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8" name="Group 17">
            <a:extLst>
              <a:ext uri="{FF2B5EF4-FFF2-40B4-BE49-F238E27FC236}">
                <a16:creationId xmlns:a16="http://schemas.microsoft.com/office/drawing/2014/main" id="{8F7CAB01-A4A7-4377-89E4-A3FFCAFE2C46}"/>
              </a:ext>
            </a:extLst>
          </p:cNvPr>
          <p:cNvGrpSpPr/>
          <p:nvPr userDrawn="1"/>
        </p:nvGrpSpPr>
        <p:grpSpPr>
          <a:xfrm>
            <a:off x="4507222" y="1515036"/>
            <a:ext cx="3386091" cy="4600534"/>
            <a:chOff x="4507222" y="1843981"/>
            <a:chExt cx="3386091" cy="4271587"/>
          </a:xfrm>
        </p:grpSpPr>
        <p:grpSp>
          <p:nvGrpSpPr>
            <p:cNvPr id="19" name="Group 18">
              <a:extLst>
                <a:ext uri="{FF2B5EF4-FFF2-40B4-BE49-F238E27FC236}">
                  <a16:creationId xmlns:a16="http://schemas.microsoft.com/office/drawing/2014/main" id="{96866835-0CCD-4983-999D-520ADA881189}"/>
                </a:ext>
              </a:extLst>
            </p:cNvPr>
            <p:cNvGrpSpPr/>
            <p:nvPr/>
          </p:nvGrpSpPr>
          <p:grpSpPr>
            <a:xfrm>
              <a:off x="4507222" y="1843981"/>
              <a:ext cx="3132000" cy="4271587"/>
              <a:chOff x="1043439" y="1843981"/>
              <a:chExt cx="3132000" cy="4271587"/>
            </a:xfrm>
          </p:grpSpPr>
          <p:sp>
            <p:nvSpPr>
              <p:cNvPr id="21" name="Rectangle 20">
                <a:extLst>
                  <a:ext uri="{FF2B5EF4-FFF2-40B4-BE49-F238E27FC236}">
                    <a16:creationId xmlns:a16="http://schemas.microsoft.com/office/drawing/2014/main" id="{F14258B5-658D-4E5D-A61A-6B12E25C96AE}"/>
                  </a:ext>
                </a:extLst>
              </p:cNvPr>
              <p:cNvSpPr/>
              <p:nvPr/>
            </p:nvSpPr>
            <p:spPr>
              <a:xfrm>
                <a:off x="1046697" y="1843981"/>
                <a:ext cx="3127372" cy="783870"/>
              </a:xfrm>
              <a:prstGeom prst="rect">
                <a:avLst/>
              </a:prstGeom>
              <a:solidFill>
                <a:schemeClr val="bg1"/>
              </a:solidFill>
              <a:ln>
                <a:noFill/>
              </a:ln>
              <a:effectLst>
                <a:outerShdw blurRad="114300" dist="50800" dir="5400000" sx="106000" sy="106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88000" rtlCol="0" anchor="ctr"/>
              <a:lstStyle/>
              <a:p>
                <a:r>
                  <a:rPr lang="en-IE" sz="2400" b="1">
                    <a:solidFill>
                      <a:schemeClr val="tx1"/>
                    </a:solidFill>
                  </a:rPr>
                  <a:t>Solution</a:t>
                </a:r>
              </a:p>
              <a:p>
                <a:pPr algn="ctr"/>
                <a:endParaRPr lang="en-IE"/>
              </a:p>
            </p:txBody>
          </p:sp>
          <p:grpSp>
            <p:nvGrpSpPr>
              <p:cNvPr id="22" name="Group 21">
                <a:extLst>
                  <a:ext uri="{FF2B5EF4-FFF2-40B4-BE49-F238E27FC236}">
                    <a16:creationId xmlns:a16="http://schemas.microsoft.com/office/drawing/2014/main" id="{C72C24BC-FC38-4C7C-B8E4-044CAFFDE196}"/>
                  </a:ext>
                </a:extLst>
              </p:cNvPr>
              <p:cNvGrpSpPr/>
              <p:nvPr/>
            </p:nvGrpSpPr>
            <p:grpSpPr>
              <a:xfrm>
                <a:off x="1043439" y="2627851"/>
                <a:ext cx="3132000" cy="3487717"/>
                <a:chOff x="1043439" y="2627851"/>
                <a:chExt cx="3132000" cy="3487717"/>
              </a:xfrm>
            </p:grpSpPr>
            <p:sp>
              <p:nvSpPr>
                <p:cNvPr id="23" name="Rectangle 22">
                  <a:extLst>
                    <a:ext uri="{FF2B5EF4-FFF2-40B4-BE49-F238E27FC236}">
                      <a16:creationId xmlns:a16="http://schemas.microsoft.com/office/drawing/2014/main" id="{9747760B-C30E-40AC-AC15-B4A57FE0828D}"/>
                    </a:ext>
                  </a:extLst>
                </p:cNvPr>
                <p:cNvSpPr/>
                <p:nvPr/>
              </p:nvSpPr>
              <p:spPr>
                <a:xfrm>
                  <a:off x="1046697" y="2627851"/>
                  <a:ext cx="3127372" cy="3487717"/>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0" rIns="252000" rtlCol="0" anchor="ctr"/>
                <a:lstStyle/>
                <a:p>
                  <a:pPr marL="171450" indent="-171450">
                    <a:lnSpc>
                      <a:spcPts val="1600"/>
                    </a:lnSpc>
                    <a:spcAft>
                      <a:spcPts val="1200"/>
                    </a:spcAft>
                    <a:buClr>
                      <a:srgbClr val="FF0000"/>
                    </a:buClr>
                    <a:buFont typeface="Wingdings" panose="05000000000000000000" pitchFamily="2" charset="2"/>
                    <a:buChar char="§"/>
                  </a:pPr>
                  <a:endParaRPr lang="en-IE"/>
                </a:p>
              </p:txBody>
            </p:sp>
            <p:cxnSp>
              <p:nvCxnSpPr>
                <p:cNvPr id="24" name="Straight Connector 23">
                  <a:extLst>
                    <a:ext uri="{FF2B5EF4-FFF2-40B4-BE49-F238E27FC236}">
                      <a16:creationId xmlns:a16="http://schemas.microsoft.com/office/drawing/2014/main" id="{0C7B5829-4D48-412A-B8C3-73BFBA60FB7E}"/>
                    </a:ext>
                  </a:extLst>
                </p:cNvPr>
                <p:cNvCxnSpPr/>
                <p:nvPr/>
              </p:nvCxnSpPr>
              <p:spPr>
                <a:xfrm>
                  <a:off x="1043439" y="2627851"/>
                  <a:ext cx="3132000" cy="0"/>
                </a:xfrm>
                <a:prstGeom prst="line">
                  <a:avLst/>
                </a:prstGeom>
                <a:ln w="15875">
                  <a:solidFill>
                    <a:srgbClr val="FF0000"/>
                  </a:solidFill>
                </a:ln>
              </p:spPr>
              <p:style>
                <a:lnRef idx="1">
                  <a:schemeClr val="accent6"/>
                </a:lnRef>
                <a:fillRef idx="0">
                  <a:schemeClr val="accent6"/>
                </a:fillRef>
                <a:effectRef idx="0">
                  <a:schemeClr val="accent6"/>
                </a:effectRef>
                <a:fontRef idx="minor">
                  <a:schemeClr val="tx1"/>
                </a:fontRef>
              </p:style>
            </p:cxnSp>
          </p:grpSp>
        </p:grpSp>
        <p:sp>
          <p:nvSpPr>
            <p:cNvPr id="20" name="Isosceles Triangle 19">
              <a:extLst>
                <a:ext uri="{FF2B5EF4-FFF2-40B4-BE49-F238E27FC236}">
                  <a16:creationId xmlns:a16="http://schemas.microsoft.com/office/drawing/2014/main" id="{9ED8824B-025A-46A8-89D4-0502FC9EDF8D}"/>
                </a:ext>
              </a:extLst>
            </p:cNvPr>
            <p:cNvSpPr/>
            <p:nvPr/>
          </p:nvSpPr>
          <p:spPr>
            <a:xfrm rot="5400000">
              <a:off x="7572980" y="2116763"/>
              <a:ext cx="380348" cy="260318"/>
            </a:xfrm>
            <a:prstGeom prst="triangle">
              <a:avLst>
                <a:gd name="adj" fmla="val 528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25" name="Picture 24">
            <a:extLst>
              <a:ext uri="{FF2B5EF4-FFF2-40B4-BE49-F238E27FC236}">
                <a16:creationId xmlns:a16="http://schemas.microsoft.com/office/drawing/2014/main" id="{B798FCE3-9BBC-45BB-8CF4-7B4A0D85289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57030" y="1608547"/>
            <a:ext cx="645277" cy="648000"/>
          </a:xfrm>
          <a:prstGeom prst="rect">
            <a:avLst/>
          </a:prstGeom>
          <a:effectLst>
            <a:outerShdw blurRad="114300" dist="76200" dir="17820000" sx="79000" sy="79000" algn="ctr" rotWithShape="0">
              <a:srgbClr val="000000">
                <a:alpha val="59000"/>
              </a:srgbClr>
            </a:outerShdw>
          </a:effectLst>
        </p:spPr>
      </p:pic>
      <p:pic>
        <p:nvPicPr>
          <p:cNvPr id="26" name="Picture 25">
            <a:extLst>
              <a:ext uri="{FF2B5EF4-FFF2-40B4-BE49-F238E27FC236}">
                <a16:creationId xmlns:a16="http://schemas.microsoft.com/office/drawing/2014/main" id="{16112F7B-6894-45A3-800E-BB709F42A82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706865" y="1608547"/>
            <a:ext cx="645277" cy="648000"/>
          </a:xfrm>
          <a:prstGeom prst="rect">
            <a:avLst/>
          </a:prstGeom>
          <a:effectLst>
            <a:outerShdw blurRad="114300" dist="76200" dir="17820000" sx="79000" sy="79000" algn="ctr" rotWithShape="0">
              <a:srgbClr val="000000">
                <a:alpha val="59000"/>
              </a:srgbClr>
            </a:outerShdw>
          </a:effectLst>
        </p:spPr>
      </p:pic>
      <p:pic>
        <p:nvPicPr>
          <p:cNvPr id="27" name="Picture 26">
            <a:extLst>
              <a:ext uri="{FF2B5EF4-FFF2-40B4-BE49-F238E27FC236}">
                <a16:creationId xmlns:a16="http://schemas.microsoft.com/office/drawing/2014/main" id="{3E38C0B5-3C69-43C7-8E1C-F1984B2A7B2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105087" y="1608547"/>
            <a:ext cx="648000" cy="648000"/>
          </a:xfrm>
          <a:prstGeom prst="rect">
            <a:avLst/>
          </a:prstGeom>
          <a:effectLst>
            <a:outerShdw blurRad="114300" dist="76200" dir="17820000" sx="79000" sy="79000" algn="ctr" rotWithShape="0">
              <a:srgbClr val="000000">
                <a:alpha val="59000"/>
              </a:srgbClr>
            </a:outerShdw>
          </a:effectLst>
        </p:spPr>
      </p:pic>
      <p:sp>
        <p:nvSpPr>
          <p:cNvPr id="29" name="Text Placeholder 28">
            <a:extLst>
              <a:ext uri="{FF2B5EF4-FFF2-40B4-BE49-F238E27FC236}">
                <a16:creationId xmlns:a16="http://schemas.microsoft.com/office/drawing/2014/main" id="{F2DC5178-37CF-425D-9E3A-DAB3FB5E3F8B}"/>
              </a:ext>
            </a:extLst>
          </p:cNvPr>
          <p:cNvSpPr>
            <a:spLocks noGrp="1"/>
          </p:cNvSpPr>
          <p:nvPr>
            <p:ph type="body" sz="quarter" idx="10" hasCustomPrompt="1"/>
          </p:nvPr>
        </p:nvSpPr>
        <p:spPr>
          <a:xfrm>
            <a:off x="1104900" y="2552700"/>
            <a:ext cx="2647950" cy="3413125"/>
          </a:xfrm>
        </p:spPr>
        <p:txBody>
          <a:bodyPr>
            <a:normAutofit/>
          </a:bodyPr>
          <a:lstStyle>
            <a:lvl3pPr marL="0" indent="-285750">
              <a:buFont typeface="Wingdings" panose="05000000000000000000" pitchFamily="2" charset="2"/>
              <a:buChar char="§"/>
              <a:defRPr sz="1200"/>
            </a:lvl3pPr>
          </a:lstStyle>
          <a:p>
            <a:pPr lvl="2"/>
            <a:r>
              <a:rPr lang="en-US"/>
              <a:t>Third level</a:t>
            </a:r>
          </a:p>
        </p:txBody>
      </p:sp>
      <p:sp>
        <p:nvSpPr>
          <p:cNvPr id="30" name="Text Placeholder 28">
            <a:extLst>
              <a:ext uri="{FF2B5EF4-FFF2-40B4-BE49-F238E27FC236}">
                <a16:creationId xmlns:a16="http://schemas.microsoft.com/office/drawing/2014/main" id="{5CE5F5E9-983C-4418-9708-0D0988106754}"/>
              </a:ext>
            </a:extLst>
          </p:cNvPr>
          <p:cNvSpPr>
            <a:spLocks noGrp="1"/>
          </p:cNvSpPr>
          <p:nvPr>
            <p:ph type="body" sz="quarter" idx="11" hasCustomPrompt="1"/>
          </p:nvPr>
        </p:nvSpPr>
        <p:spPr>
          <a:xfrm>
            <a:off x="4749247" y="2552700"/>
            <a:ext cx="2647950" cy="3413125"/>
          </a:xfrm>
        </p:spPr>
        <p:txBody>
          <a:bodyPr>
            <a:normAutofit/>
          </a:bodyPr>
          <a:lstStyle>
            <a:lvl3pPr marL="0" indent="-285750">
              <a:buFont typeface="Wingdings" panose="05000000000000000000" pitchFamily="2" charset="2"/>
              <a:buChar char="§"/>
              <a:defRPr sz="1200"/>
            </a:lvl3pPr>
          </a:lstStyle>
          <a:p>
            <a:pPr lvl="2"/>
            <a:r>
              <a:rPr lang="en-US"/>
              <a:t>Third level</a:t>
            </a:r>
          </a:p>
        </p:txBody>
      </p:sp>
      <p:sp>
        <p:nvSpPr>
          <p:cNvPr id="39" name="Text Placeholder 28">
            <a:extLst>
              <a:ext uri="{FF2B5EF4-FFF2-40B4-BE49-F238E27FC236}">
                <a16:creationId xmlns:a16="http://schemas.microsoft.com/office/drawing/2014/main" id="{1768CC2F-36C5-49E5-9CDB-2055C9C84102}"/>
              </a:ext>
            </a:extLst>
          </p:cNvPr>
          <p:cNvSpPr>
            <a:spLocks noGrp="1"/>
          </p:cNvSpPr>
          <p:nvPr>
            <p:ph type="body" sz="quarter" idx="12" hasCustomPrompt="1"/>
          </p:nvPr>
        </p:nvSpPr>
        <p:spPr>
          <a:xfrm>
            <a:off x="8393430" y="2552700"/>
            <a:ext cx="2647950" cy="3413125"/>
          </a:xfrm>
        </p:spPr>
        <p:txBody>
          <a:bodyPr>
            <a:normAutofit/>
          </a:bodyPr>
          <a:lstStyle>
            <a:lvl3pPr marL="0" indent="-285750">
              <a:buFont typeface="Wingdings" panose="05000000000000000000" pitchFamily="2" charset="2"/>
              <a:buChar char="§"/>
              <a:defRPr sz="1200"/>
            </a:lvl3pPr>
          </a:lstStyle>
          <a:p>
            <a:pPr lvl="2"/>
            <a:r>
              <a:rPr lang="en-US"/>
              <a:t>Third level</a:t>
            </a:r>
          </a:p>
        </p:txBody>
      </p:sp>
    </p:spTree>
    <p:extLst>
      <p:ext uri="{BB962C8B-B14F-4D97-AF65-F5344CB8AC3E}">
        <p14:creationId xmlns:p14="http://schemas.microsoft.com/office/powerpoint/2010/main" val="372088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B41DE6-DC04-4581-9BDA-EBE857C4AB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D8F7ECA9-C95D-4E48-84D3-0A49401A91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0" y="0"/>
            <a:ext cx="12192000" cy="6858000"/>
          </a:xfrm>
          <a:prstGeom prst="rect">
            <a:avLst/>
          </a:prstGeom>
        </p:spPr>
      </p:pic>
      <p:sp>
        <p:nvSpPr>
          <p:cNvPr id="19" name="Title 18">
            <a:extLst>
              <a:ext uri="{FF2B5EF4-FFF2-40B4-BE49-F238E27FC236}">
                <a16:creationId xmlns:a16="http://schemas.microsoft.com/office/drawing/2014/main" id="{8FDBB736-9ED6-4BCD-99AF-F89813894435}"/>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420534719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pic>
        <p:nvPicPr>
          <p:cNvPr id="3" name="Picture 2" descr="A picture containing scene, outdoor, road, grass&#10;&#10;Description generated with very high confidence">
            <a:extLst>
              <a:ext uri="{FF2B5EF4-FFF2-40B4-BE49-F238E27FC236}">
                <a16:creationId xmlns:a16="http://schemas.microsoft.com/office/drawing/2014/main" id="{0D6C4D67-FD9C-45D5-8583-74027E5412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8">
            <a:extLst>
              <a:ext uri="{FF2B5EF4-FFF2-40B4-BE49-F238E27FC236}">
                <a16:creationId xmlns:a16="http://schemas.microsoft.com/office/drawing/2014/main" id="{CCB02AC9-614E-4D64-BBA7-30DB0E00C74C}"/>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8617253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Divider 3">
    <p:spTree>
      <p:nvGrpSpPr>
        <p:cNvPr id="1" name=""/>
        <p:cNvGrpSpPr/>
        <p:nvPr/>
      </p:nvGrpSpPr>
      <p:grpSpPr>
        <a:xfrm>
          <a:off x="0" y="0"/>
          <a:ext cx="0" cy="0"/>
          <a:chOff x="0" y="0"/>
          <a:chExt cx="0" cy="0"/>
        </a:xfrm>
      </p:grpSpPr>
      <p:pic>
        <p:nvPicPr>
          <p:cNvPr id="6" name="Picture 5" descr="A picture containing water sport, swimming&#10;&#10;Description generated with high confidence">
            <a:extLst>
              <a:ext uri="{FF2B5EF4-FFF2-40B4-BE49-F238E27FC236}">
                <a16:creationId xmlns:a16="http://schemas.microsoft.com/office/drawing/2014/main" id="{13BE7870-0B07-43B6-ACEF-1E63F1BC4D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8">
            <a:extLst>
              <a:ext uri="{FF2B5EF4-FFF2-40B4-BE49-F238E27FC236}">
                <a16:creationId xmlns:a16="http://schemas.microsoft.com/office/drawing/2014/main" id="{9107BBDE-28AB-4993-B264-1EC03703646D}"/>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365559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Divider 4">
    <p:spTree>
      <p:nvGrpSpPr>
        <p:cNvPr id="1" name=""/>
        <p:cNvGrpSpPr/>
        <p:nvPr/>
      </p:nvGrpSpPr>
      <p:grpSpPr>
        <a:xfrm>
          <a:off x="0" y="0"/>
          <a:ext cx="0" cy="0"/>
          <a:chOff x="0" y="0"/>
          <a:chExt cx="0" cy="0"/>
        </a:xfrm>
      </p:grpSpPr>
      <p:pic>
        <p:nvPicPr>
          <p:cNvPr id="3" name="Picture 2" descr="A picture containing person, sky, outdoor, man&#10;&#10;Description generated with high confidence">
            <a:extLst>
              <a:ext uri="{FF2B5EF4-FFF2-40B4-BE49-F238E27FC236}">
                <a16:creationId xmlns:a16="http://schemas.microsoft.com/office/drawing/2014/main" id="{71BD3CCC-996B-4CB5-9A4A-73FB9E6A2A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8">
            <a:extLst>
              <a:ext uri="{FF2B5EF4-FFF2-40B4-BE49-F238E27FC236}">
                <a16:creationId xmlns:a16="http://schemas.microsoft.com/office/drawing/2014/main" id="{C9C4B925-52CD-44AC-BBEB-86659640FB02}"/>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908360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3" name="Picture 2" descr="A view of a large city landscape&#10;&#10;Description generated with very high confidence">
            <a:extLst>
              <a:ext uri="{FF2B5EF4-FFF2-40B4-BE49-F238E27FC236}">
                <a16:creationId xmlns:a16="http://schemas.microsoft.com/office/drawing/2014/main" id="{3CCFAD8C-8D17-4D1C-9540-79DC8A69D0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34"/>
            <a:ext cx="12192000" cy="6856732"/>
          </a:xfrm>
          <a:prstGeom prst="rect">
            <a:avLst/>
          </a:prstGeom>
        </p:spPr>
      </p:pic>
      <p:sp>
        <p:nvSpPr>
          <p:cNvPr id="7" name="Rectangle 6">
            <a:extLst>
              <a:ext uri="{FF2B5EF4-FFF2-40B4-BE49-F238E27FC236}">
                <a16:creationId xmlns:a16="http://schemas.microsoft.com/office/drawing/2014/main" id="{2A3A6717-47A9-40C2-9893-931BC9F34DCA}"/>
              </a:ext>
            </a:extLst>
          </p:cNvPr>
          <p:cNvSpPr/>
          <p:nvPr userDrawn="1"/>
        </p:nvSpPr>
        <p:spPr>
          <a:xfrm>
            <a:off x="-7495" y="0"/>
            <a:ext cx="6096000" cy="6858000"/>
          </a:xfrm>
          <a:prstGeom prst="rect">
            <a:avLst/>
          </a:prstGeom>
          <a:solidFill>
            <a:srgbClr val="017DC3">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0000"/>
              </a:solidFill>
            </a:endParaRPr>
          </a:p>
        </p:txBody>
      </p:sp>
      <p:sp>
        <p:nvSpPr>
          <p:cNvPr id="10" name="Title 9">
            <a:extLst>
              <a:ext uri="{FF2B5EF4-FFF2-40B4-BE49-F238E27FC236}">
                <a16:creationId xmlns:a16="http://schemas.microsoft.com/office/drawing/2014/main" id="{BE2B2260-9956-471B-9579-A740889C0D77}"/>
              </a:ext>
            </a:extLst>
          </p:cNvPr>
          <p:cNvSpPr>
            <a:spLocks noGrp="1"/>
          </p:cNvSpPr>
          <p:nvPr>
            <p:ph type="title" hasCustomPrompt="1"/>
          </p:nvPr>
        </p:nvSpPr>
        <p:spPr>
          <a:xfrm>
            <a:off x="783610" y="1735548"/>
            <a:ext cx="5139518" cy="614690"/>
          </a:xfrm>
        </p:spPr>
        <p:txBody>
          <a:bodyPr/>
          <a:lstStyle>
            <a:lvl1pPr>
              <a:defRPr i="0">
                <a:solidFill>
                  <a:schemeClr val="bg1"/>
                </a:solidFill>
              </a:defRPr>
            </a:lvl1pPr>
          </a:lstStyle>
          <a:p>
            <a:r>
              <a:rPr lang="en-US"/>
              <a:t>Client Name</a:t>
            </a:r>
            <a:endParaRPr lang="en-IE"/>
          </a:p>
        </p:txBody>
      </p:sp>
      <p:sp>
        <p:nvSpPr>
          <p:cNvPr id="6" name="Text Placeholder 5">
            <a:extLst>
              <a:ext uri="{FF2B5EF4-FFF2-40B4-BE49-F238E27FC236}">
                <a16:creationId xmlns:a16="http://schemas.microsoft.com/office/drawing/2014/main" id="{883DE2C8-5AA9-48CF-A1C1-B8AB483379A5}"/>
              </a:ext>
            </a:extLst>
          </p:cNvPr>
          <p:cNvSpPr>
            <a:spLocks noGrp="1"/>
          </p:cNvSpPr>
          <p:nvPr>
            <p:ph type="body" sz="quarter" idx="10"/>
          </p:nvPr>
        </p:nvSpPr>
        <p:spPr>
          <a:xfrm>
            <a:off x="784225" y="2438400"/>
            <a:ext cx="5138738" cy="1820863"/>
          </a:xfrm>
        </p:spPr>
        <p:txBody>
          <a:bodyPr/>
          <a:lstStyle>
            <a:lvl1pPr marL="0" indent="0">
              <a:buNone/>
              <a:defRPr sz="1400">
                <a:solidFill>
                  <a:schemeClr val="bg1"/>
                </a:solidFill>
              </a:defRPr>
            </a:lvl1pPr>
            <a:lvl2pPr marL="438150" indent="0">
              <a:buFont typeface="Arial" panose="020B0604020202020204" pitchFamily="34" charset="0"/>
              <a:buNone/>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0"/>
            <a:r>
              <a:rPr lang="en-US"/>
              <a:t>Second level</a:t>
            </a:r>
          </a:p>
          <a:p>
            <a:pPr lvl="2"/>
            <a:r>
              <a:rPr lang="en-US"/>
              <a:t>Third level</a:t>
            </a:r>
          </a:p>
          <a:p>
            <a:pPr lvl="3"/>
            <a:r>
              <a:rPr lang="en-US"/>
              <a:t>Fourth level</a:t>
            </a:r>
          </a:p>
          <a:p>
            <a:pPr lvl="4"/>
            <a:r>
              <a:rPr lang="en-US"/>
              <a:t>Fifth level</a:t>
            </a:r>
            <a:endParaRPr lang="en-IE"/>
          </a:p>
        </p:txBody>
      </p:sp>
      <p:pic>
        <p:nvPicPr>
          <p:cNvPr id="2" name="Picture 1" descr="Text&#10;&#10;Description automatically generated">
            <a:extLst>
              <a:ext uri="{FF2B5EF4-FFF2-40B4-BE49-F238E27FC236}">
                <a16:creationId xmlns:a16="http://schemas.microsoft.com/office/drawing/2014/main" id="{589BD01F-46A5-7C57-4919-44B66C4E91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749" y="5648555"/>
            <a:ext cx="2742106" cy="416213"/>
          </a:xfrm>
          <a:prstGeom prst="rect">
            <a:avLst/>
          </a:prstGeom>
        </p:spPr>
      </p:pic>
    </p:spTree>
    <p:extLst>
      <p:ext uri="{BB962C8B-B14F-4D97-AF65-F5344CB8AC3E}">
        <p14:creationId xmlns:p14="http://schemas.microsoft.com/office/powerpoint/2010/main" val="549101780"/>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Divider 5">
    <p:spTree>
      <p:nvGrpSpPr>
        <p:cNvPr id="1" name=""/>
        <p:cNvGrpSpPr/>
        <p:nvPr/>
      </p:nvGrpSpPr>
      <p:grpSpPr>
        <a:xfrm>
          <a:off x="0" y="0"/>
          <a:ext cx="0" cy="0"/>
          <a:chOff x="0" y="0"/>
          <a:chExt cx="0" cy="0"/>
        </a:xfrm>
      </p:grpSpPr>
      <p:pic>
        <p:nvPicPr>
          <p:cNvPr id="7" name="Picture 6" descr="A close up of a street&#10;&#10;Description generated with high confidence">
            <a:extLst>
              <a:ext uri="{FF2B5EF4-FFF2-40B4-BE49-F238E27FC236}">
                <a16:creationId xmlns:a16="http://schemas.microsoft.com/office/drawing/2014/main" id="{59F8AA81-5F91-4A02-8B34-DCD3F288902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8">
            <a:extLst>
              <a:ext uri="{FF2B5EF4-FFF2-40B4-BE49-F238E27FC236}">
                <a16:creationId xmlns:a16="http://schemas.microsoft.com/office/drawing/2014/main" id="{9D3D3F97-3DEA-4019-9B04-8941ADD0E5C5}"/>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2926518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Divider 6">
    <p:spTree>
      <p:nvGrpSpPr>
        <p:cNvPr id="1" name=""/>
        <p:cNvGrpSpPr/>
        <p:nvPr/>
      </p:nvGrpSpPr>
      <p:grpSpPr>
        <a:xfrm>
          <a:off x="0" y="0"/>
          <a:ext cx="0" cy="0"/>
          <a:chOff x="0" y="0"/>
          <a:chExt cx="0" cy="0"/>
        </a:xfrm>
      </p:grpSpPr>
      <p:pic>
        <p:nvPicPr>
          <p:cNvPr id="6" name="Picture 5" descr="A person standing in front of a group of people posing for the camera&#10;&#10;Description generated with very high confidence">
            <a:extLst>
              <a:ext uri="{FF2B5EF4-FFF2-40B4-BE49-F238E27FC236}">
                <a16:creationId xmlns:a16="http://schemas.microsoft.com/office/drawing/2014/main" id="{E821DBC2-B204-4FDD-B933-7220CF2F61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8">
            <a:extLst>
              <a:ext uri="{FF2B5EF4-FFF2-40B4-BE49-F238E27FC236}">
                <a16:creationId xmlns:a16="http://schemas.microsoft.com/office/drawing/2014/main" id="{5945BAA1-128C-4ED1-AF9E-4B275BF0B246}"/>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583717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Divider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75A92-ED62-4D7B-BCF5-8AA8DA447B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8">
            <a:extLst>
              <a:ext uri="{FF2B5EF4-FFF2-40B4-BE49-F238E27FC236}">
                <a16:creationId xmlns:a16="http://schemas.microsoft.com/office/drawing/2014/main" id="{E9A92E57-6780-4771-9386-371D863E8F21}"/>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1183904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Divider 8">
    <p:spTree>
      <p:nvGrpSpPr>
        <p:cNvPr id="1" name=""/>
        <p:cNvGrpSpPr/>
        <p:nvPr/>
      </p:nvGrpSpPr>
      <p:grpSpPr>
        <a:xfrm>
          <a:off x="0" y="0"/>
          <a:ext cx="0" cy="0"/>
          <a:chOff x="0" y="0"/>
          <a:chExt cx="0" cy="0"/>
        </a:xfrm>
      </p:grpSpPr>
      <p:pic>
        <p:nvPicPr>
          <p:cNvPr id="5" name="Picture 4" descr="A person wearing a suit and tie&#10;&#10;Description generated with very high confidence">
            <a:extLst>
              <a:ext uri="{FF2B5EF4-FFF2-40B4-BE49-F238E27FC236}">
                <a16:creationId xmlns:a16="http://schemas.microsoft.com/office/drawing/2014/main" id="{D23A42B0-74F2-4166-905D-5ACB6305D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8">
            <a:extLst>
              <a:ext uri="{FF2B5EF4-FFF2-40B4-BE49-F238E27FC236}">
                <a16:creationId xmlns:a16="http://schemas.microsoft.com/office/drawing/2014/main" id="{D3EED8B1-0012-492D-B412-521061476952}"/>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3408670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with Statistic slide">
    <p:spTree>
      <p:nvGrpSpPr>
        <p:cNvPr id="1" name=""/>
        <p:cNvGrpSpPr/>
        <p:nvPr/>
      </p:nvGrpSpPr>
      <p:grpSpPr>
        <a:xfrm>
          <a:off x="0" y="0"/>
          <a:ext cx="0" cy="0"/>
          <a:chOff x="0" y="0"/>
          <a:chExt cx="0" cy="0"/>
        </a:xfrm>
      </p:grpSpPr>
      <p:pic>
        <p:nvPicPr>
          <p:cNvPr id="3" name="Picture 2" descr="A picture containing indoor, wall, laptop, computer&#10;&#10;Description generated with very high confidence">
            <a:extLst>
              <a:ext uri="{FF2B5EF4-FFF2-40B4-BE49-F238E27FC236}">
                <a16:creationId xmlns:a16="http://schemas.microsoft.com/office/drawing/2014/main" id="{066E5053-BFA4-4B48-8EE2-17768F06A4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7" name="Text Placeholder 16">
            <a:extLst>
              <a:ext uri="{FF2B5EF4-FFF2-40B4-BE49-F238E27FC236}">
                <a16:creationId xmlns:a16="http://schemas.microsoft.com/office/drawing/2014/main" id="{BE1215ED-2535-4607-9A24-E7AD7AD77E9A}"/>
              </a:ext>
            </a:extLst>
          </p:cNvPr>
          <p:cNvSpPr>
            <a:spLocks noGrp="1"/>
          </p:cNvSpPr>
          <p:nvPr>
            <p:ph type="body" sz="quarter" idx="12" hasCustomPrompt="1"/>
          </p:nvPr>
        </p:nvSpPr>
        <p:spPr>
          <a:xfrm>
            <a:off x="6708775" y="2240756"/>
            <a:ext cx="4572000" cy="2376487"/>
          </a:xfrm>
          <a:prstGeom prst="rect">
            <a:avLst/>
          </a:prstGeom>
        </p:spPr>
        <p:txBody>
          <a:bodyPr/>
          <a:lstStyle>
            <a:lvl1pPr marL="0" indent="0">
              <a:buNone/>
              <a:defRPr/>
            </a:lvl1pPr>
          </a:lstStyle>
          <a:p>
            <a:pPr algn="ctr">
              <a:lnSpc>
                <a:spcPts val="6500"/>
              </a:lnSpc>
            </a:pPr>
            <a:r>
              <a:rPr lang="en-IE" sz="8800" b="1">
                <a:solidFill>
                  <a:schemeClr val="bg1"/>
                </a:solidFill>
              </a:rPr>
              <a:t>200</a:t>
            </a:r>
            <a:r>
              <a:rPr lang="en-IE" sz="8800" b="1">
                <a:solidFill>
                  <a:srgbClr val="FF0000"/>
                </a:solidFill>
              </a:rPr>
              <a:t>,</a:t>
            </a:r>
            <a:r>
              <a:rPr lang="en-IE" sz="8800" b="1">
                <a:solidFill>
                  <a:schemeClr val="bg1"/>
                </a:solidFill>
              </a:rPr>
              <a:t>000</a:t>
            </a:r>
            <a:br>
              <a:rPr lang="en-IE" sz="7200" b="1">
                <a:solidFill>
                  <a:schemeClr val="bg1"/>
                </a:solidFill>
              </a:rPr>
            </a:br>
            <a:r>
              <a:rPr lang="en-IE" sz="3200" b="1">
                <a:solidFill>
                  <a:schemeClr val="bg1"/>
                </a:solidFill>
              </a:rPr>
              <a:t>Statistic title</a:t>
            </a:r>
            <a:endParaRPr lang="en-IE" sz="2800" b="1">
              <a:solidFill>
                <a:schemeClr val="bg1"/>
              </a:solidFill>
            </a:endParaRPr>
          </a:p>
        </p:txBody>
      </p:sp>
      <p:sp>
        <p:nvSpPr>
          <p:cNvPr id="5" name="Title 4">
            <a:extLst>
              <a:ext uri="{FF2B5EF4-FFF2-40B4-BE49-F238E27FC236}">
                <a16:creationId xmlns:a16="http://schemas.microsoft.com/office/drawing/2014/main" id="{68BB6D82-7F1E-4187-8B26-A32FAF9F4932}"/>
              </a:ext>
            </a:extLst>
          </p:cNvPr>
          <p:cNvSpPr>
            <a:spLocks noGrp="1"/>
          </p:cNvSpPr>
          <p:nvPr>
            <p:ph type="title" hasCustomPrompt="1"/>
          </p:nvPr>
        </p:nvSpPr>
        <p:spPr>
          <a:xfrm>
            <a:off x="790893" y="450851"/>
            <a:ext cx="10515600" cy="614690"/>
          </a:xfrm>
        </p:spPr>
        <p:txBody>
          <a:bodyPr/>
          <a:lstStyle>
            <a:lvl1pPr>
              <a:defRPr/>
            </a:lvl1pPr>
          </a:lstStyle>
          <a:p>
            <a:r>
              <a:rPr lang="en-US"/>
              <a:t>Title</a:t>
            </a:r>
            <a:endParaRPr lang="en-IE"/>
          </a:p>
        </p:txBody>
      </p:sp>
      <p:sp>
        <p:nvSpPr>
          <p:cNvPr id="9" name="Text Placeholder 4">
            <a:extLst>
              <a:ext uri="{FF2B5EF4-FFF2-40B4-BE49-F238E27FC236}">
                <a16:creationId xmlns:a16="http://schemas.microsoft.com/office/drawing/2014/main" id="{B6776CAD-711D-49C0-B52B-E3E0A4C94976}"/>
              </a:ext>
            </a:extLst>
          </p:cNvPr>
          <p:cNvSpPr>
            <a:spLocks noGrp="1"/>
          </p:cNvSpPr>
          <p:nvPr>
            <p:ph type="body" sz="quarter" idx="10"/>
          </p:nvPr>
        </p:nvSpPr>
        <p:spPr>
          <a:xfrm>
            <a:off x="874713" y="1305243"/>
            <a:ext cx="4922837" cy="4500562"/>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31700327"/>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422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Slide - photo option 1">
    <p:spTree>
      <p:nvGrpSpPr>
        <p:cNvPr id="1" name=""/>
        <p:cNvGrpSpPr/>
        <p:nvPr/>
      </p:nvGrpSpPr>
      <p:grpSpPr>
        <a:xfrm>
          <a:off x="0" y="0"/>
          <a:ext cx="0" cy="0"/>
          <a:chOff x="0" y="0"/>
          <a:chExt cx="0" cy="0"/>
        </a:xfrm>
      </p:grpSpPr>
      <p:pic>
        <p:nvPicPr>
          <p:cNvPr id="4" name="Picture 3" descr="A picture containing indoor&#10;&#10;Description generated with high confidence">
            <a:extLst>
              <a:ext uri="{FF2B5EF4-FFF2-40B4-BE49-F238E27FC236}">
                <a16:creationId xmlns:a16="http://schemas.microsoft.com/office/drawing/2014/main" id="{FA665624-4D95-4D2B-AB91-BE8A5FF754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6" name="Table Placeholder 5">
            <a:extLst>
              <a:ext uri="{FF2B5EF4-FFF2-40B4-BE49-F238E27FC236}">
                <a16:creationId xmlns:a16="http://schemas.microsoft.com/office/drawing/2014/main" id="{85B3AA97-ED02-4A27-9B37-8CAFC720BC48}"/>
              </a:ext>
            </a:extLst>
          </p:cNvPr>
          <p:cNvSpPr>
            <a:spLocks noGrp="1"/>
          </p:cNvSpPr>
          <p:nvPr>
            <p:ph type="tbl" sz="quarter" idx="11"/>
          </p:nvPr>
        </p:nvSpPr>
        <p:spPr>
          <a:xfrm>
            <a:off x="911225" y="2301544"/>
            <a:ext cx="10369550" cy="3894720"/>
          </a:xfrm>
          <a:prstGeom prst="rect">
            <a:avLst/>
          </a:prstGeom>
        </p:spPr>
        <p:txBody>
          <a:bodyPr/>
          <a:lstStyle>
            <a:lvl1pPr algn="ctr">
              <a:defRPr>
                <a:solidFill>
                  <a:schemeClr val="bg2">
                    <a:lumMod val="75000"/>
                  </a:schemeClr>
                </a:solidFill>
              </a:defRPr>
            </a:lvl1pPr>
          </a:lstStyle>
          <a:p>
            <a:endParaRPr lang="en-IE"/>
          </a:p>
          <a:p>
            <a:endParaRPr lang="en-IE"/>
          </a:p>
          <a:p>
            <a:r>
              <a:rPr lang="en-IE"/>
              <a:t>Insert Table</a:t>
            </a:r>
          </a:p>
        </p:txBody>
      </p:sp>
      <p:sp>
        <p:nvSpPr>
          <p:cNvPr id="9" name="Text Placeholder 8">
            <a:extLst>
              <a:ext uri="{FF2B5EF4-FFF2-40B4-BE49-F238E27FC236}">
                <a16:creationId xmlns:a16="http://schemas.microsoft.com/office/drawing/2014/main" id="{E7E2C3CF-CAE0-4FBE-B892-F9DB9EBCCE92}"/>
              </a:ext>
            </a:extLst>
          </p:cNvPr>
          <p:cNvSpPr>
            <a:spLocks noGrp="1"/>
          </p:cNvSpPr>
          <p:nvPr>
            <p:ph type="body" sz="quarter" idx="12" hasCustomPrompt="1"/>
          </p:nvPr>
        </p:nvSpPr>
        <p:spPr>
          <a:xfrm>
            <a:off x="911225" y="1678281"/>
            <a:ext cx="7489825" cy="554038"/>
          </a:xfrm>
          <a:prstGeom prst="rect">
            <a:avLst/>
          </a:prstGeom>
        </p:spPr>
        <p:txBody>
          <a:bodyPr>
            <a:normAutofit/>
          </a:bodyPr>
          <a:lstStyle>
            <a:lvl1pPr marL="0" indent="0">
              <a:buNone/>
              <a:defRPr sz="2400">
                <a:solidFill>
                  <a:schemeClr val="bg1"/>
                </a:solidFill>
              </a:defRPr>
            </a:lvl1pPr>
            <a:lvl5pPr>
              <a:defRPr/>
            </a:lvl5pPr>
          </a:lstStyle>
          <a:p>
            <a:pPr lvl="0"/>
            <a:r>
              <a:rPr lang="en-US"/>
              <a:t>Subhead/Description</a:t>
            </a:r>
            <a:endParaRPr lang="en-IE"/>
          </a:p>
        </p:txBody>
      </p:sp>
      <p:sp>
        <p:nvSpPr>
          <p:cNvPr id="14" name="Text Placeholder 13">
            <a:extLst>
              <a:ext uri="{FF2B5EF4-FFF2-40B4-BE49-F238E27FC236}">
                <a16:creationId xmlns:a16="http://schemas.microsoft.com/office/drawing/2014/main" id="{4A7B607F-1ADE-4079-9BE8-16D3E1B06AB8}"/>
              </a:ext>
            </a:extLst>
          </p:cNvPr>
          <p:cNvSpPr>
            <a:spLocks noGrp="1"/>
          </p:cNvSpPr>
          <p:nvPr>
            <p:ph type="body" sz="quarter" idx="13" hasCustomPrompt="1"/>
          </p:nvPr>
        </p:nvSpPr>
        <p:spPr>
          <a:xfrm>
            <a:off x="911224" y="908050"/>
            <a:ext cx="10931855" cy="770231"/>
          </a:xfrm>
          <a:prstGeom prst="rect">
            <a:avLst/>
          </a:prstGeom>
        </p:spPr>
        <p:txBody>
          <a:bodyPr>
            <a:normAutofit/>
          </a:bodyPr>
          <a:lstStyle>
            <a:lvl1pPr marL="0" indent="0">
              <a:buNone/>
              <a:defRPr sz="3600">
                <a:solidFill>
                  <a:schemeClr val="bg1"/>
                </a:solidFill>
              </a:defRPr>
            </a:lvl1pPr>
          </a:lstStyle>
          <a:p>
            <a:r>
              <a:rPr lang="en-US" sz="3600">
                <a:solidFill>
                  <a:schemeClr val="bg1"/>
                </a:solidFill>
              </a:rPr>
              <a:t>Table Title</a:t>
            </a:r>
            <a:endParaRPr lang="en-US" sz="3200">
              <a:solidFill>
                <a:schemeClr val="bg1"/>
              </a:solidFill>
            </a:endParaRPr>
          </a:p>
        </p:txBody>
      </p:sp>
    </p:spTree>
    <p:extLst>
      <p:ext uri="{BB962C8B-B14F-4D97-AF65-F5344CB8AC3E}">
        <p14:creationId xmlns:p14="http://schemas.microsoft.com/office/powerpoint/2010/main" val="2416777268"/>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 photo option 2">
    <p:spTree>
      <p:nvGrpSpPr>
        <p:cNvPr id="1" name=""/>
        <p:cNvGrpSpPr/>
        <p:nvPr/>
      </p:nvGrpSpPr>
      <p:grpSpPr>
        <a:xfrm>
          <a:off x="0" y="0"/>
          <a:ext cx="0" cy="0"/>
          <a:chOff x="0" y="0"/>
          <a:chExt cx="0" cy="0"/>
        </a:xfrm>
      </p:grpSpPr>
      <p:pic>
        <p:nvPicPr>
          <p:cNvPr id="3" name="Picture 2" descr="A large body of water with a city in the background&#10;&#10;Description generated with very high confidence">
            <a:extLst>
              <a:ext uri="{FF2B5EF4-FFF2-40B4-BE49-F238E27FC236}">
                <a16:creationId xmlns:a16="http://schemas.microsoft.com/office/drawing/2014/main" id="{57570CEB-AFD1-4909-9BF8-010D722810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6" name="Table Placeholder 5">
            <a:extLst>
              <a:ext uri="{FF2B5EF4-FFF2-40B4-BE49-F238E27FC236}">
                <a16:creationId xmlns:a16="http://schemas.microsoft.com/office/drawing/2014/main" id="{85B3AA97-ED02-4A27-9B37-8CAFC720BC48}"/>
              </a:ext>
            </a:extLst>
          </p:cNvPr>
          <p:cNvSpPr>
            <a:spLocks noGrp="1"/>
          </p:cNvSpPr>
          <p:nvPr>
            <p:ph type="tbl" sz="quarter" idx="11"/>
          </p:nvPr>
        </p:nvSpPr>
        <p:spPr>
          <a:xfrm>
            <a:off x="911225" y="2301544"/>
            <a:ext cx="10369550" cy="3894720"/>
          </a:xfrm>
          <a:prstGeom prst="rect">
            <a:avLst/>
          </a:prstGeom>
        </p:spPr>
        <p:txBody>
          <a:bodyPr/>
          <a:lstStyle>
            <a:lvl1pPr algn="ctr">
              <a:defRPr>
                <a:solidFill>
                  <a:schemeClr val="bg2">
                    <a:lumMod val="75000"/>
                  </a:schemeClr>
                </a:solidFill>
              </a:defRPr>
            </a:lvl1pPr>
          </a:lstStyle>
          <a:p>
            <a:endParaRPr lang="en-IE"/>
          </a:p>
          <a:p>
            <a:endParaRPr lang="en-IE"/>
          </a:p>
          <a:p>
            <a:r>
              <a:rPr lang="en-IE"/>
              <a:t>Insert Table</a:t>
            </a:r>
          </a:p>
        </p:txBody>
      </p:sp>
      <p:sp>
        <p:nvSpPr>
          <p:cNvPr id="9" name="Text Placeholder 8">
            <a:extLst>
              <a:ext uri="{FF2B5EF4-FFF2-40B4-BE49-F238E27FC236}">
                <a16:creationId xmlns:a16="http://schemas.microsoft.com/office/drawing/2014/main" id="{E7E2C3CF-CAE0-4FBE-B892-F9DB9EBCCE92}"/>
              </a:ext>
            </a:extLst>
          </p:cNvPr>
          <p:cNvSpPr>
            <a:spLocks noGrp="1"/>
          </p:cNvSpPr>
          <p:nvPr>
            <p:ph type="body" sz="quarter" idx="12" hasCustomPrompt="1"/>
          </p:nvPr>
        </p:nvSpPr>
        <p:spPr>
          <a:xfrm>
            <a:off x="911225" y="1678281"/>
            <a:ext cx="7489825" cy="554038"/>
          </a:xfrm>
          <a:prstGeom prst="rect">
            <a:avLst/>
          </a:prstGeom>
        </p:spPr>
        <p:txBody>
          <a:bodyPr>
            <a:normAutofit/>
          </a:bodyPr>
          <a:lstStyle>
            <a:lvl1pPr>
              <a:defRPr sz="2400">
                <a:solidFill>
                  <a:schemeClr val="bg1"/>
                </a:solidFill>
              </a:defRPr>
            </a:lvl1pPr>
            <a:lvl5pPr>
              <a:defRPr/>
            </a:lvl5pPr>
          </a:lstStyle>
          <a:p>
            <a:pPr lvl="0"/>
            <a:r>
              <a:rPr lang="en-US"/>
              <a:t>Subhead/Description</a:t>
            </a:r>
            <a:endParaRPr lang="en-IE"/>
          </a:p>
        </p:txBody>
      </p:sp>
      <p:sp>
        <p:nvSpPr>
          <p:cNvPr id="14" name="Text Placeholder 13">
            <a:extLst>
              <a:ext uri="{FF2B5EF4-FFF2-40B4-BE49-F238E27FC236}">
                <a16:creationId xmlns:a16="http://schemas.microsoft.com/office/drawing/2014/main" id="{4A7B607F-1ADE-4079-9BE8-16D3E1B06AB8}"/>
              </a:ext>
            </a:extLst>
          </p:cNvPr>
          <p:cNvSpPr>
            <a:spLocks noGrp="1"/>
          </p:cNvSpPr>
          <p:nvPr>
            <p:ph type="body" sz="quarter" idx="13" hasCustomPrompt="1"/>
          </p:nvPr>
        </p:nvSpPr>
        <p:spPr>
          <a:xfrm>
            <a:off x="911224" y="908050"/>
            <a:ext cx="10931855" cy="770231"/>
          </a:xfrm>
          <a:prstGeom prst="rect">
            <a:avLst/>
          </a:prstGeom>
        </p:spPr>
        <p:txBody>
          <a:bodyPr>
            <a:normAutofit/>
          </a:bodyPr>
          <a:lstStyle>
            <a:lvl1pPr>
              <a:defRPr sz="3600">
                <a:solidFill>
                  <a:schemeClr val="bg1"/>
                </a:solidFill>
              </a:defRPr>
            </a:lvl1pPr>
          </a:lstStyle>
          <a:p>
            <a:r>
              <a:rPr lang="en-US" sz="3600">
                <a:solidFill>
                  <a:schemeClr val="bg1"/>
                </a:solidFill>
              </a:rPr>
              <a:t>Table Title</a:t>
            </a:r>
            <a:endParaRPr lang="en-US" sz="3200">
              <a:solidFill>
                <a:schemeClr val="bg1"/>
              </a:solidFill>
            </a:endParaRPr>
          </a:p>
        </p:txBody>
      </p:sp>
    </p:spTree>
    <p:extLst>
      <p:ext uri="{BB962C8B-B14F-4D97-AF65-F5344CB8AC3E}">
        <p14:creationId xmlns:p14="http://schemas.microsoft.com/office/powerpoint/2010/main" val="2017646299"/>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SLIDE (4 icons)">
    <p:spTree>
      <p:nvGrpSpPr>
        <p:cNvPr id="1" name=""/>
        <p:cNvGrpSpPr/>
        <p:nvPr/>
      </p:nvGrpSpPr>
      <p:grpSpPr>
        <a:xfrm>
          <a:off x="0" y="0"/>
          <a:ext cx="0" cy="0"/>
          <a:chOff x="0" y="0"/>
          <a:chExt cx="0" cy="0"/>
        </a:xfrm>
      </p:grpSpPr>
      <p:pic>
        <p:nvPicPr>
          <p:cNvPr id="10" name="Picture 9" descr="A large long train on a highway&#10;&#10;Description generated with very high confidence">
            <a:extLst>
              <a:ext uri="{FF2B5EF4-FFF2-40B4-BE49-F238E27FC236}">
                <a16:creationId xmlns:a16="http://schemas.microsoft.com/office/drawing/2014/main" id="{74338A56-0EED-4FCE-BCF8-59B397B63F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 y="0"/>
            <a:ext cx="12192000" cy="6858000"/>
          </a:xfrm>
          <a:prstGeom prst="rect">
            <a:avLst/>
          </a:prstGeom>
        </p:spPr>
      </p:pic>
      <p:pic>
        <p:nvPicPr>
          <p:cNvPr id="11" name="Picture 10" descr="A picture containing water, red, outdoor&#10;&#10;Description generated with high confidence">
            <a:extLst>
              <a:ext uri="{FF2B5EF4-FFF2-40B4-BE49-F238E27FC236}">
                <a16:creationId xmlns:a16="http://schemas.microsoft.com/office/drawing/2014/main" id="{66A5ADA7-4A3A-4308-9E6B-E0C0D0FDD8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5" name="Text Placeholder 14">
            <a:extLst>
              <a:ext uri="{FF2B5EF4-FFF2-40B4-BE49-F238E27FC236}">
                <a16:creationId xmlns:a16="http://schemas.microsoft.com/office/drawing/2014/main" id="{3FEFC060-E001-4FCE-96A0-4F38925AAC70}"/>
              </a:ext>
            </a:extLst>
          </p:cNvPr>
          <p:cNvSpPr>
            <a:spLocks noGrp="1"/>
          </p:cNvSpPr>
          <p:nvPr>
            <p:ph type="body" sz="quarter" idx="13" hasCustomPrompt="1"/>
          </p:nvPr>
        </p:nvSpPr>
        <p:spPr>
          <a:xfrm>
            <a:off x="826583" y="1560755"/>
            <a:ext cx="6683375" cy="562828"/>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Subheading</a:t>
            </a:r>
          </a:p>
        </p:txBody>
      </p:sp>
      <p:sp>
        <p:nvSpPr>
          <p:cNvPr id="16" name="Title 15">
            <a:extLst>
              <a:ext uri="{FF2B5EF4-FFF2-40B4-BE49-F238E27FC236}">
                <a16:creationId xmlns:a16="http://schemas.microsoft.com/office/drawing/2014/main" id="{85207C21-E030-4E2C-B651-6F2A74E47FDD}"/>
              </a:ext>
            </a:extLst>
          </p:cNvPr>
          <p:cNvSpPr>
            <a:spLocks noGrp="1"/>
          </p:cNvSpPr>
          <p:nvPr>
            <p:ph type="title" hasCustomPrompt="1"/>
          </p:nvPr>
        </p:nvSpPr>
        <p:spPr>
          <a:xfrm>
            <a:off x="838200" y="820005"/>
            <a:ext cx="10515600" cy="613380"/>
          </a:xfrm>
          <a:prstGeom prst="rect">
            <a:avLst/>
          </a:prstGeom>
        </p:spPr>
        <p:txBody>
          <a:bodyPr/>
          <a:lstStyle>
            <a:lvl1pPr>
              <a:defRPr>
                <a:solidFill>
                  <a:schemeClr val="bg1"/>
                </a:solidFill>
              </a:defRPr>
            </a:lvl1pPr>
          </a:lstStyle>
          <a:p>
            <a:r>
              <a:rPr lang="en-US"/>
              <a:t>Title</a:t>
            </a:r>
            <a:endParaRPr lang="en-IE"/>
          </a:p>
        </p:txBody>
      </p:sp>
      <p:sp>
        <p:nvSpPr>
          <p:cNvPr id="20" name="Picture Placeholder 19">
            <a:extLst>
              <a:ext uri="{FF2B5EF4-FFF2-40B4-BE49-F238E27FC236}">
                <a16:creationId xmlns:a16="http://schemas.microsoft.com/office/drawing/2014/main" id="{51D312D7-E9BA-4AB0-B235-676AABF91DC6}"/>
              </a:ext>
            </a:extLst>
          </p:cNvPr>
          <p:cNvSpPr>
            <a:spLocks noGrp="1"/>
          </p:cNvSpPr>
          <p:nvPr>
            <p:ph type="pic" sz="quarter" idx="14" hasCustomPrompt="1"/>
          </p:nvPr>
        </p:nvSpPr>
        <p:spPr>
          <a:xfrm>
            <a:off x="1307979" y="2833688"/>
            <a:ext cx="1800000" cy="1800000"/>
          </a:xfrm>
          <a:prstGeom prst="rect">
            <a:avLst/>
          </a:prstGeom>
        </p:spPr>
        <p:txBody>
          <a:bodyPr>
            <a:normAutofit/>
          </a:bodyPr>
          <a:lstStyle>
            <a:lvl1pPr>
              <a:defRPr sz="1400">
                <a:solidFill>
                  <a:schemeClr val="bg1">
                    <a:lumMod val="65000"/>
                  </a:schemeClr>
                </a:solidFill>
              </a:defRPr>
            </a:lvl1pPr>
          </a:lstStyle>
          <a:p>
            <a:r>
              <a:rPr lang="en-IE"/>
              <a:t>Add icon</a:t>
            </a:r>
          </a:p>
        </p:txBody>
      </p:sp>
      <p:sp>
        <p:nvSpPr>
          <p:cNvPr id="21" name="Picture Placeholder 19">
            <a:extLst>
              <a:ext uri="{FF2B5EF4-FFF2-40B4-BE49-F238E27FC236}">
                <a16:creationId xmlns:a16="http://schemas.microsoft.com/office/drawing/2014/main" id="{9220487F-D171-4B17-BC8A-EDE49F83D53C}"/>
              </a:ext>
            </a:extLst>
          </p:cNvPr>
          <p:cNvSpPr>
            <a:spLocks noGrp="1"/>
          </p:cNvSpPr>
          <p:nvPr>
            <p:ph type="pic" sz="quarter" idx="15" hasCustomPrompt="1"/>
          </p:nvPr>
        </p:nvSpPr>
        <p:spPr>
          <a:xfrm>
            <a:off x="3871736" y="2833688"/>
            <a:ext cx="1800000" cy="1800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E"/>
              <a:t>Add icon</a:t>
            </a:r>
          </a:p>
          <a:p>
            <a:endParaRPr lang="en-IE"/>
          </a:p>
        </p:txBody>
      </p:sp>
      <p:sp>
        <p:nvSpPr>
          <p:cNvPr id="22" name="Picture Placeholder 19">
            <a:extLst>
              <a:ext uri="{FF2B5EF4-FFF2-40B4-BE49-F238E27FC236}">
                <a16:creationId xmlns:a16="http://schemas.microsoft.com/office/drawing/2014/main" id="{B9009C5A-01B1-480F-AAC6-D831A5E2A61B}"/>
              </a:ext>
            </a:extLst>
          </p:cNvPr>
          <p:cNvSpPr>
            <a:spLocks noGrp="1"/>
          </p:cNvSpPr>
          <p:nvPr>
            <p:ph type="pic" sz="quarter" idx="16" hasCustomPrompt="1"/>
          </p:nvPr>
        </p:nvSpPr>
        <p:spPr>
          <a:xfrm>
            <a:off x="6435493" y="2833688"/>
            <a:ext cx="1800000" cy="1800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E"/>
              <a:t>Add icon</a:t>
            </a:r>
          </a:p>
          <a:p>
            <a:endParaRPr lang="en-IE"/>
          </a:p>
        </p:txBody>
      </p:sp>
      <p:sp>
        <p:nvSpPr>
          <p:cNvPr id="23" name="Picture Placeholder 19">
            <a:extLst>
              <a:ext uri="{FF2B5EF4-FFF2-40B4-BE49-F238E27FC236}">
                <a16:creationId xmlns:a16="http://schemas.microsoft.com/office/drawing/2014/main" id="{3CBD7A45-A80C-4292-9CDB-767108763866}"/>
              </a:ext>
            </a:extLst>
          </p:cNvPr>
          <p:cNvSpPr>
            <a:spLocks noGrp="1"/>
          </p:cNvSpPr>
          <p:nvPr>
            <p:ph type="pic" sz="quarter" idx="17" hasCustomPrompt="1"/>
          </p:nvPr>
        </p:nvSpPr>
        <p:spPr>
          <a:xfrm>
            <a:off x="8999249" y="2833688"/>
            <a:ext cx="1800000" cy="1800000"/>
          </a:xfrm>
          <a:prstGeom prst="rect">
            <a:avLst/>
          </a:prstGeom>
        </p:spPr>
        <p:txBody>
          <a:bodyPr/>
          <a:lstStyle>
            <a:lvl1pPr>
              <a:defRPr sz="1400">
                <a:solidFill>
                  <a:schemeClr val="bg1">
                    <a:lumMod val="65000"/>
                  </a:schemeClr>
                </a:solidFill>
              </a:defRPr>
            </a:lvl1pPr>
          </a:lstStyle>
          <a:p>
            <a:r>
              <a:rPr lang="en-IE"/>
              <a:t>Add icon</a:t>
            </a:r>
          </a:p>
          <a:p>
            <a:endParaRPr lang="en-IE"/>
          </a:p>
        </p:txBody>
      </p:sp>
      <p:sp>
        <p:nvSpPr>
          <p:cNvPr id="26" name="Text Placeholder 25">
            <a:extLst>
              <a:ext uri="{FF2B5EF4-FFF2-40B4-BE49-F238E27FC236}">
                <a16:creationId xmlns:a16="http://schemas.microsoft.com/office/drawing/2014/main" id="{921EC046-AE8F-412F-BE7B-2397145F1524}"/>
              </a:ext>
            </a:extLst>
          </p:cNvPr>
          <p:cNvSpPr>
            <a:spLocks noGrp="1"/>
          </p:cNvSpPr>
          <p:nvPr>
            <p:ph type="body" sz="quarter" idx="19" hasCustomPrompt="1"/>
          </p:nvPr>
        </p:nvSpPr>
        <p:spPr>
          <a:xfrm>
            <a:off x="1307980" y="4734595"/>
            <a:ext cx="1800000" cy="617538"/>
          </a:xfrm>
          <a:prstGeom prst="rect">
            <a:avLst/>
          </a:prstGeom>
        </p:spPr>
        <p:txBody>
          <a:bodyPr>
            <a:normAutofit/>
          </a:bodyPr>
          <a:lstStyle>
            <a:lvl1pPr algn="ctr">
              <a:defRPr sz="1800">
                <a:solidFill>
                  <a:schemeClr val="bg1"/>
                </a:solidFill>
              </a:defRPr>
            </a:lvl1pPr>
          </a:lstStyle>
          <a:p>
            <a:pPr lvl="0"/>
            <a:r>
              <a:rPr lang="en-IE"/>
              <a:t>Details</a:t>
            </a:r>
          </a:p>
        </p:txBody>
      </p:sp>
      <p:sp>
        <p:nvSpPr>
          <p:cNvPr id="32" name="Text Placeholder 25">
            <a:extLst>
              <a:ext uri="{FF2B5EF4-FFF2-40B4-BE49-F238E27FC236}">
                <a16:creationId xmlns:a16="http://schemas.microsoft.com/office/drawing/2014/main" id="{88CACC37-80F2-45A1-A799-7E586A8BE65C}"/>
              </a:ext>
            </a:extLst>
          </p:cNvPr>
          <p:cNvSpPr>
            <a:spLocks noGrp="1"/>
          </p:cNvSpPr>
          <p:nvPr>
            <p:ph type="body" sz="quarter" idx="20" hasCustomPrompt="1"/>
          </p:nvPr>
        </p:nvSpPr>
        <p:spPr>
          <a:xfrm>
            <a:off x="3871736" y="4734595"/>
            <a:ext cx="1800000" cy="617538"/>
          </a:xfrm>
          <a:prstGeom prst="rect">
            <a:avLst/>
          </a:prstGeom>
        </p:spPr>
        <p:txBody>
          <a:bodyPr>
            <a:normAutofit/>
          </a:bodyPr>
          <a:lstStyle>
            <a:lvl1pPr algn="ctr">
              <a:defRPr sz="1800">
                <a:solidFill>
                  <a:schemeClr val="bg1"/>
                </a:solidFill>
              </a:defRPr>
            </a:lvl1pPr>
          </a:lstStyle>
          <a:p>
            <a:pPr lvl="0"/>
            <a:r>
              <a:rPr lang="en-IE"/>
              <a:t>Details</a:t>
            </a:r>
          </a:p>
        </p:txBody>
      </p:sp>
      <p:sp>
        <p:nvSpPr>
          <p:cNvPr id="34" name="Text Placeholder 25">
            <a:extLst>
              <a:ext uri="{FF2B5EF4-FFF2-40B4-BE49-F238E27FC236}">
                <a16:creationId xmlns:a16="http://schemas.microsoft.com/office/drawing/2014/main" id="{FD8E0A45-4384-4DD9-BE74-7D8014B1ECAD}"/>
              </a:ext>
            </a:extLst>
          </p:cNvPr>
          <p:cNvSpPr>
            <a:spLocks noGrp="1"/>
          </p:cNvSpPr>
          <p:nvPr>
            <p:ph type="body" sz="quarter" idx="21" hasCustomPrompt="1"/>
          </p:nvPr>
        </p:nvSpPr>
        <p:spPr>
          <a:xfrm>
            <a:off x="6435492" y="4734595"/>
            <a:ext cx="1800000" cy="617538"/>
          </a:xfrm>
          <a:prstGeom prst="rect">
            <a:avLst/>
          </a:prstGeom>
        </p:spPr>
        <p:txBody>
          <a:bodyPr>
            <a:normAutofit/>
          </a:bodyPr>
          <a:lstStyle>
            <a:lvl1pPr algn="ctr">
              <a:defRPr sz="1800">
                <a:solidFill>
                  <a:schemeClr val="bg1"/>
                </a:solidFill>
              </a:defRPr>
            </a:lvl1pPr>
          </a:lstStyle>
          <a:p>
            <a:pPr lvl="0"/>
            <a:r>
              <a:rPr lang="en-IE"/>
              <a:t>Details</a:t>
            </a:r>
          </a:p>
        </p:txBody>
      </p:sp>
      <p:sp>
        <p:nvSpPr>
          <p:cNvPr id="35" name="Text Placeholder 25">
            <a:extLst>
              <a:ext uri="{FF2B5EF4-FFF2-40B4-BE49-F238E27FC236}">
                <a16:creationId xmlns:a16="http://schemas.microsoft.com/office/drawing/2014/main" id="{EEEAFA45-DC97-4F5C-9822-ED5306B1E576}"/>
              </a:ext>
            </a:extLst>
          </p:cNvPr>
          <p:cNvSpPr>
            <a:spLocks noGrp="1"/>
          </p:cNvSpPr>
          <p:nvPr>
            <p:ph type="body" sz="quarter" idx="22" hasCustomPrompt="1"/>
          </p:nvPr>
        </p:nvSpPr>
        <p:spPr>
          <a:xfrm>
            <a:off x="8980426" y="4734595"/>
            <a:ext cx="1800000" cy="617538"/>
          </a:xfrm>
          <a:prstGeom prst="rect">
            <a:avLst/>
          </a:prstGeom>
        </p:spPr>
        <p:txBody>
          <a:bodyPr>
            <a:normAutofit/>
          </a:bodyPr>
          <a:lstStyle>
            <a:lvl1pPr algn="ctr">
              <a:defRPr sz="1800">
                <a:solidFill>
                  <a:schemeClr val="bg1"/>
                </a:solidFill>
              </a:defRPr>
            </a:lvl1pPr>
          </a:lstStyle>
          <a:p>
            <a:pPr lvl="0"/>
            <a:r>
              <a:rPr lang="en-IE"/>
              <a:t>Details</a:t>
            </a:r>
          </a:p>
        </p:txBody>
      </p:sp>
    </p:spTree>
    <p:extLst>
      <p:ext uri="{BB962C8B-B14F-4D97-AF65-F5344CB8AC3E}">
        <p14:creationId xmlns:p14="http://schemas.microsoft.com/office/powerpoint/2010/main" val="4269933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 SLIDE (5 icons)">
    <p:spTree>
      <p:nvGrpSpPr>
        <p:cNvPr id="1" name=""/>
        <p:cNvGrpSpPr/>
        <p:nvPr/>
      </p:nvGrpSpPr>
      <p:grpSpPr>
        <a:xfrm>
          <a:off x="0" y="0"/>
          <a:ext cx="0" cy="0"/>
          <a:chOff x="0" y="0"/>
          <a:chExt cx="0" cy="0"/>
        </a:xfrm>
      </p:grpSpPr>
      <p:pic>
        <p:nvPicPr>
          <p:cNvPr id="10" name="Picture 9" descr="A large long train on a highway&#10;&#10;Description generated with very high confidence">
            <a:extLst>
              <a:ext uri="{FF2B5EF4-FFF2-40B4-BE49-F238E27FC236}">
                <a16:creationId xmlns:a16="http://schemas.microsoft.com/office/drawing/2014/main" id="{74338A56-0EED-4FCE-BCF8-59B397B63F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picture containing water, red, outdoor&#10;&#10;Description generated with high confidence">
            <a:extLst>
              <a:ext uri="{FF2B5EF4-FFF2-40B4-BE49-F238E27FC236}">
                <a16:creationId xmlns:a16="http://schemas.microsoft.com/office/drawing/2014/main" id="{66A5ADA7-4A3A-4308-9E6B-E0C0D0FDD8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5" name="Text Placeholder 14">
            <a:extLst>
              <a:ext uri="{FF2B5EF4-FFF2-40B4-BE49-F238E27FC236}">
                <a16:creationId xmlns:a16="http://schemas.microsoft.com/office/drawing/2014/main" id="{3FEFC060-E001-4FCE-96A0-4F38925AAC70}"/>
              </a:ext>
            </a:extLst>
          </p:cNvPr>
          <p:cNvSpPr>
            <a:spLocks noGrp="1"/>
          </p:cNvSpPr>
          <p:nvPr>
            <p:ph type="body" sz="quarter" idx="13" hasCustomPrompt="1"/>
          </p:nvPr>
        </p:nvSpPr>
        <p:spPr>
          <a:xfrm>
            <a:off x="826583" y="1560755"/>
            <a:ext cx="6683375" cy="56282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Subheading</a:t>
            </a:r>
          </a:p>
        </p:txBody>
      </p:sp>
      <p:sp>
        <p:nvSpPr>
          <p:cNvPr id="16" name="Title 15">
            <a:extLst>
              <a:ext uri="{FF2B5EF4-FFF2-40B4-BE49-F238E27FC236}">
                <a16:creationId xmlns:a16="http://schemas.microsoft.com/office/drawing/2014/main" id="{85207C21-E030-4E2C-B651-6F2A74E47FDD}"/>
              </a:ext>
            </a:extLst>
          </p:cNvPr>
          <p:cNvSpPr>
            <a:spLocks noGrp="1"/>
          </p:cNvSpPr>
          <p:nvPr>
            <p:ph type="title" hasCustomPrompt="1"/>
          </p:nvPr>
        </p:nvSpPr>
        <p:spPr>
          <a:xfrm>
            <a:off x="838200" y="820005"/>
            <a:ext cx="10515600" cy="613380"/>
          </a:xfrm>
          <a:prstGeom prst="rect">
            <a:avLst/>
          </a:prstGeom>
        </p:spPr>
        <p:txBody>
          <a:bodyPr/>
          <a:lstStyle>
            <a:lvl1pPr>
              <a:defRPr>
                <a:solidFill>
                  <a:schemeClr val="bg1"/>
                </a:solidFill>
              </a:defRPr>
            </a:lvl1pPr>
          </a:lstStyle>
          <a:p>
            <a:r>
              <a:rPr lang="en-US"/>
              <a:t>Title</a:t>
            </a:r>
            <a:endParaRPr lang="en-IE"/>
          </a:p>
        </p:txBody>
      </p:sp>
      <p:sp>
        <p:nvSpPr>
          <p:cNvPr id="20" name="Picture Placeholder 19">
            <a:extLst>
              <a:ext uri="{FF2B5EF4-FFF2-40B4-BE49-F238E27FC236}">
                <a16:creationId xmlns:a16="http://schemas.microsoft.com/office/drawing/2014/main" id="{51D312D7-E9BA-4AB0-B235-676AABF91DC6}"/>
              </a:ext>
            </a:extLst>
          </p:cNvPr>
          <p:cNvSpPr>
            <a:spLocks noGrp="1"/>
          </p:cNvSpPr>
          <p:nvPr>
            <p:ph type="pic" sz="quarter" idx="14" hasCustomPrompt="1"/>
          </p:nvPr>
        </p:nvSpPr>
        <p:spPr>
          <a:xfrm>
            <a:off x="1092730" y="2833688"/>
            <a:ext cx="1440000" cy="1440000"/>
          </a:xfrm>
          <a:prstGeom prst="rect">
            <a:avLst/>
          </a:prstGeom>
        </p:spPr>
        <p:txBody>
          <a:bodyPr>
            <a:normAutofit/>
          </a:bodyPr>
          <a:lstStyle>
            <a:lvl1pPr>
              <a:defRPr sz="1400">
                <a:solidFill>
                  <a:schemeClr val="bg1">
                    <a:lumMod val="65000"/>
                  </a:schemeClr>
                </a:solidFill>
              </a:defRPr>
            </a:lvl1pPr>
          </a:lstStyle>
          <a:p>
            <a:r>
              <a:rPr lang="en-IE"/>
              <a:t>Add icon</a:t>
            </a:r>
          </a:p>
        </p:txBody>
      </p:sp>
      <p:sp>
        <p:nvSpPr>
          <p:cNvPr id="21" name="Picture Placeholder 19">
            <a:extLst>
              <a:ext uri="{FF2B5EF4-FFF2-40B4-BE49-F238E27FC236}">
                <a16:creationId xmlns:a16="http://schemas.microsoft.com/office/drawing/2014/main" id="{9220487F-D171-4B17-BC8A-EDE49F83D53C}"/>
              </a:ext>
            </a:extLst>
          </p:cNvPr>
          <p:cNvSpPr>
            <a:spLocks noGrp="1"/>
          </p:cNvSpPr>
          <p:nvPr>
            <p:ph type="pic" sz="quarter" idx="15" hasCustomPrompt="1"/>
          </p:nvPr>
        </p:nvSpPr>
        <p:spPr>
          <a:xfrm>
            <a:off x="3234365" y="2833688"/>
            <a:ext cx="1440000" cy="1440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E"/>
              <a:t>Add icon</a:t>
            </a:r>
          </a:p>
          <a:p>
            <a:endParaRPr lang="en-IE"/>
          </a:p>
        </p:txBody>
      </p:sp>
      <p:sp>
        <p:nvSpPr>
          <p:cNvPr id="22" name="Picture Placeholder 19">
            <a:extLst>
              <a:ext uri="{FF2B5EF4-FFF2-40B4-BE49-F238E27FC236}">
                <a16:creationId xmlns:a16="http://schemas.microsoft.com/office/drawing/2014/main" id="{B9009C5A-01B1-480F-AAC6-D831A5E2A61B}"/>
              </a:ext>
            </a:extLst>
          </p:cNvPr>
          <p:cNvSpPr>
            <a:spLocks noGrp="1"/>
          </p:cNvSpPr>
          <p:nvPr>
            <p:ph type="pic" sz="quarter" idx="16" hasCustomPrompt="1"/>
          </p:nvPr>
        </p:nvSpPr>
        <p:spPr>
          <a:xfrm>
            <a:off x="5376000" y="2833688"/>
            <a:ext cx="1440000" cy="1440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E"/>
              <a:t>Add icon</a:t>
            </a:r>
          </a:p>
          <a:p>
            <a:endParaRPr lang="en-IE"/>
          </a:p>
        </p:txBody>
      </p:sp>
      <p:sp>
        <p:nvSpPr>
          <p:cNvPr id="23" name="Picture Placeholder 19">
            <a:extLst>
              <a:ext uri="{FF2B5EF4-FFF2-40B4-BE49-F238E27FC236}">
                <a16:creationId xmlns:a16="http://schemas.microsoft.com/office/drawing/2014/main" id="{3CBD7A45-A80C-4292-9CDB-767108763866}"/>
              </a:ext>
            </a:extLst>
          </p:cNvPr>
          <p:cNvSpPr>
            <a:spLocks noGrp="1"/>
          </p:cNvSpPr>
          <p:nvPr>
            <p:ph type="pic" sz="quarter" idx="17" hasCustomPrompt="1"/>
          </p:nvPr>
        </p:nvSpPr>
        <p:spPr>
          <a:xfrm>
            <a:off x="7517635" y="2833688"/>
            <a:ext cx="1440000" cy="1440000"/>
          </a:xfrm>
          <a:prstGeom prst="rect">
            <a:avLst/>
          </a:prstGeom>
        </p:spPr>
        <p:txBody>
          <a:bodyPr/>
          <a:lstStyle>
            <a:lvl1pPr>
              <a:defRPr sz="1400">
                <a:solidFill>
                  <a:schemeClr val="bg1">
                    <a:lumMod val="65000"/>
                  </a:schemeClr>
                </a:solidFill>
              </a:defRPr>
            </a:lvl1pPr>
          </a:lstStyle>
          <a:p>
            <a:r>
              <a:rPr lang="en-IE"/>
              <a:t>Add icon</a:t>
            </a:r>
          </a:p>
          <a:p>
            <a:endParaRPr lang="en-IE"/>
          </a:p>
        </p:txBody>
      </p:sp>
      <p:sp>
        <p:nvSpPr>
          <p:cNvPr id="24" name="Picture Placeholder 19">
            <a:extLst>
              <a:ext uri="{FF2B5EF4-FFF2-40B4-BE49-F238E27FC236}">
                <a16:creationId xmlns:a16="http://schemas.microsoft.com/office/drawing/2014/main" id="{7A5A4428-9548-4078-9D70-8EC31073CD73}"/>
              </a:ext>
            </a:extLst>
          </p:cNvPr>
          <p:cNvSpPr>
            <a:spLocks noGrp="1"/>
          </p:cNvSpPr>
          <p:nvPr>
            <p:ph type="pic" sz="quarter" idx="18" hasCustomPrompt="1"/>
          </p:nvPr>
        </p:nvSpPr>
        <p:spPr>
          <a:xfrm>
            <a:off x="9659270" y="2833688"/>
            <a:ext cx="1440000" cy="1440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E"/>
              <a:t>Add icon</a:t>
            </a:r>
          </a:p>
          <a:p>
            <a:endParaRPr lang="en-IE"/>
          </a:p>
        </p:txBody>
      </p:sp>
      <p:sp>
        <p:nvSpPr>
          <p:cNvPr id="26" name="Text Placeholder 25">
            <a:extLst>
              <a:ext uri="{FF2B5EF4-FFF2-40B4-BE49-F238E27FC236}">
                <a16:creationId xmlns:a16="http://schemas.microsoft.com/office/drawing/2014/main" id="{921EC046-AE8F-412F-BE7B-2397145F1524}"/>
              </a:ext>
            </a:extLst>
          </p:cNvPr>
          <p:cNvSpPr>
            <a:spLocks noGrp="1"/>
          </p:cNvSpPr>
          <p:nvPr>
            <p:ph type="body" sz="quarter" idx="19" hasCustomPrompt="1"/>
          </p:nvPr>
        </p:nvSpPr>
        <p:spPr>
          <a:xfrm>
            <a:off x="1092200" y="4365625"/>
            <a:ext cx="1439863" cy="617538"/>
          </a:xfrm>
          <a:prstGeom prst="rect">
            <a:avLst/>
          </a:prstGeom>
        </p:spPr>
        <p:txBody>
          <a:bodyPr>
            <a:normAutofit/>
          </a:bodyPr>
          <a:lstStyle>
            <a:lvl1pPr algn="ctr">
              <a:defRPr sz="1800">
                <a:solidFill>
                  <a:schemeClr val="bg1"/>
                </a:solidFill>
              </a:defRPr>
            </a:lvl1pPr>
          </a:lstStyle>
          <a:p>
            <a:pPr lvl="0"/>
            <a:r>
              <a:rPr lang="en-IE"/>
              <a:t>Details</a:t>
            </a:r>
          </a:p>
        </p:txBody>
      </p:sp>
      <p:sp>
        <p:nvSpPr>
          <p:cNvPr id="27" name="Text Placeholder 25">
            <a:extLst>
              <a:ext uri="{FF2B5EF4-FFF2-40B4-BE49-F238E27FC236}">
                <a16:creationId xmlns:a16="http://schemas.microsoft.com/office/drawing/2014/main" id="{F447FAC6-5AB6-4F92-A993-484AD79368DC}"/>
              </a:ext>
            </a:extLst>
          </p:cNvPr>
          <p:cNvSpPr>
            <a:spLocks noGrp="1"/>
          </p:cNvSpPr>
          <p:nvPr>
            <p:ph type="body" sz="quarter" idx="20" hasCustomPrompt="1"/>
          </p:nvPr>
        </p:nvSpPr>
        <p:spPr>
          <a:xfrm>
            <a:off x="3234502" y="4365625"/>
            <a:ext cx="1439863" cy="617538"/>
          </a:xfrm>
          <a:prstGeom prst="rect">
            <a:avLst/>
          </a:prstGeom>
        </p:spPr>
        <p:txBody>
          <a:bodyPr>
            <a:normAutofit/>
          </a:bodyPr>
          <a:lstStyle>
            <a:lvl1pPr algn="ctr">
              <a:defRPr sz="1800">
                <a:solidFill>
                  <a:schemeClr val="bg1"/>
                </a:solidFill>
              </a:defRPr>
            </a:lvl1pPr>
          </a:lstStyle>
          <a:p>
            <a:pPr lvl="0"/>
            <a:r>
              <a:rPr lang="en-IE"/>
              <a:t>Details</a:t>
            </a:r>
          </a:p>
        </p:txBody>
      </p:sp>
      <p:sp>
        <p:nvSpPr>
          <p:cNvPr id="28" name="Text Placeholder 25">
            <a:extLst>
              <a:ext uri="{FF2B5EF4-FFF2-40B4-BE49-F238E27FC236}">
                <a16:creationId xmlns:a16="http://schemas.microsoft.com/office/drawing/2014/main" id="{9E89A51D-FDCC-4235-A8AF-009B767AC48C}"/>
              </a:ext>
            </a:extLst>
          </p:cNvPr>
          <p:cNvSpPr>
            <a:spLocks noGrp="1"/>
          </p:cNvSpPr>
          <p:nvPr>
            <p:ph type="body" sz="quarter" idx="21" hasCustomPrompt="1"/>
          </p:nvPr>
        </p:nvSpPr>
        <p:spPr>
          <a:xfrm>
            <a:off x="5376000" y="4365625"/>
            <a:ext cx="1439863" cy="617538"/>
          </a:xfrm>
          <a:prstGeom prst="rect">
            <a:avLst/>
          </a:prstGeom>
        </p:spPr>
        <p:txBody>
          <a:bodyPr>
            <a:normAutofit/>
          </a:bodyPr>
          <a:lstStyle>
            <a:lvl1pPr algn="ctr">
              <a:defRPr sz="1800">
                <a:solidFill>
                  <a:schemeClr val="bg1"/>
                </a:solidFill>
              </a:defRPr>
            </a:lvl1pPr>
          </a:lstStyle>
          <a:p>
            <a:pPr lvl="0"/>
            <a:r>
              <a:rPr lang="en-IE"/>
              <a:t>Details</a:t>
            </a:r>
          </a:p>
        </p:txBody>
      </p:sp>
      <p:sp>
        <p:nvSpPr>
          <p:cNvPr id="30" name="Text Placeholder 25">
            <a:extLst>
              <a:ext uri="{FF2B5EF4-FFF2-40B4-BE49-F238E27FC236}">
                <a16:creationId xmlns:a16="http://schemas.microsoft.com/office/drawing/2014/main" id="{5AF43C81-2195-4D2B-9042-D29C0F28EC0D}"/>
              </a:ext>
            </a:extLst>
          </p:cNvPr>
          <p:cNvSpPr>
            <a:spLocks noGrp="1"/>
          </p:cNvSpPr>
          <p:nvPr>
            <p:ph type="body" sz="quarter" idx="22" hasCustomPrompt="1"/>
          </p:nvPr>
        </p:nvSpPr>
        <p:spPr>
          <a:xfrm>
            <a:off x="7509958" y="4365625"/>
            <a:ext cx="1439863" cy="617538"/>
          </a:xfrm>
          <a:prstGeom prst="rect">
            <a:avLst/>
          </a:prstGeom>
        </p:spPr>
        <p:txBody>
          <a:bodyPr>
            <a:normAutofit/>
          </a:bodyPr>
          <a:lstStyle>
            <a:lvl1pPr algn="ctr">
              <a:defRPr sz="1800">
                <a:solidFill>
                  <a:schemeClr val="bg1"/>
                </a:solidFill>
              </a:defRPr>
            </a:lvl1pPr>
          </a:lstStyle>
          <a:p>
            <a:pPr lvl="0"/>
            <a:r>
              <a:rPr lang="en-IE"/>
              <a:t>Details</a:t>
            </a:r>
          </a:p>
        </p:txBody>
      </p:sp>
      <p:sp>
        <p:nvSpPr>
          <p:cNvPr id="31" name="Text Placeholder 25">
            <a:extLst>
              <a:ext uri="{FF2B5EF4-FFF2-40B4-BE49-F238E27FC236}">
                <a16:creationId xmlns:a16="http://schemas.microsoft.com/office/drawing/2014/main" id="{F7F072D1-1403-42A4-89F6-7143240C4869}"/>
              </a:ext>
            </a:extLst>
          </p:cNvPr>
          <p:cNvSpPr>
            <a:spLocks noGrp="1"/>
          </p:cNvSpPr>
          <p:nvPr>
            <p:ph type="body" sz="quarter" idx="23" hasCustomPrompt="1"/>
          </p:nvPr>
        </p:nvSpPr>
        <p:spPr>
          <a:xfrm>
            <a:off x="9643916" y="4365625"/>
            <a:ext cx="1439863" cy="617538"/>
          </a:xfrm>
          <a:prstGeom prst="rect">
            <a:avLst/>
          </a:prstGeom>
        </p:spPr>
        <p:txBody>
          <a:bodyPr>
            <a:normAutofit/>
          </a:bodyPr>
          <a:lstStyle>
            <a:lvl1pPr algn="ctr">
              <a:defRPr sz="1800">
                <a:solidFill>
                  <a:schemeClr val="bg1"/>
                </a:solidFill>
              </a:defRPr>
            </a:lvl1pPr>
          </a:lstStyle>
          <a:p>
            <a:pPr lvl="0"/>
            <a:r>
              <a:rPr lang="en-IE"/>
              <a:t>Details</a:t>
            </a:r>
          </a:p>
        </p:txBody>
      </p:sp>
    </p:spTree>
    <p:extLst>
      <p:ext uri="{BB962C8B-B14F-4D97-AF65-F5344CB8AC3E}">
        <p14:creationId xmlns:p14="http://schemas.microsoft.com/office/powerpoint/2010/main" val="600342083"/>
      </p:ext>
    </p:extLst>
  </p:cSld>
  <p:clrMapOvr>
    <a:masterClrMapping/>
  </p:clrMapOvr>
  <p:extLst>
    <p:ext uri="{DCECCB84-F9BA-43D5-87BE-67443E8EF086}">
      <p15:sldGuideLst xmlns:p15="http://schemas.microsoft.com/office/powerpoint/2012/main">
        <p15:guide id="11" orient="horz" pos="1774" userDrawn="1">
          <p15:clr>
            <a:srgbClr val="FBAE40"/>
          </p15:clr>
        </p15:guide>
        <p15:guide id="12" orient="horz" pos="270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ntroducing People Slide">
    <p:spTree>
      <p:nvGrpSpPr>
        <p:cNvPr id="1" name=""/>
        <p:cNvGrpSpPr/>
        <p:nvPr/>
      </p:nvGrpSpPr>
      <p:grpSpPr>
        <a:xfrm>
          <a:off x="0" y="0"/>
          <a:ext cx="0" cy="0"/>
          <a:chOff x="0" y="0"/>
          <a:chExt cx="0" cy="0"/>
        </a:xfrm>
      </p:grpSpPr>
      <p:pic>
        <p:nvPicPr>
          <p:cNvPr id="10" name="Picture 9" descr="A picture containing building&#10;&#10;Description generated with high confidence">
            <a:extLst>
              <a:ext uri="{FF2B5EF4-FFF2-40B4-BE49-F238E27FC236}">
                <a16:creationId xmlns:a16="http://schemas.microsoft.com/office/drawing/2014/main" id="{6D294569-5C0F-4342-8AAF-166DDCFA3A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3179928"/>
          </a:xfrm>
          <a:prstGeom prst="rect">
            <a:avLst/>
          </a:prstGeom>
        </p:spPr>
      </p:pic>
      <p:sp>
        <p:nvSpPr>
          <p:cNvPr id="11" name="Rectangle 10">
            <a:extLst>
              <a:ext uri="{FF2B5EF4-FFF2-40B4-BE49-F238E27FC236}">
                <a16:creationId xmlns:a16="http://schemas.microsoft.com/office/drawing/2014/main" id="{9EEBF41A-E4E7-4B2E-A933-E0B6911931F8}"/>
              </a:ext>
            </a:extLst>
          </p:cNvPr>
          <p:cNvSpPr/>
          <p:nvPr userDrawn="1"/>
        </p:nvSpPr>
        <p:spPr>
          <a:xfrm>
            <a:off x="3213138" y="2700705"/>
            <a:ext cx="2714856" cy="2628899"/>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a:lnSpc>
                <a:spcPts val="1600"/>
              </a:lnSpc>
              <a:spcAft>
                <a:spcPts val="1200"/>
              </a:spcAft>
              <a:buClr>
                <a:srgbClr val="FF0000"/>
              </a:buClr>
            </a:pPr>
            <a:endParaRPr lang="en-IE" sz="1200">
              <a:solidFill>
                <a:schemeClr val="tx1"/>
              </a:solidFill>
            </a:endParaRPr>
          </a:p>
        </p:txBody>
      </p:sp>
      <p:sp>
        <p:nvSpPr>
          <p:cNvPr id="13" name="Rectangle 12">
            <a:extLst>
              <a:ext uri="{FF2B5EF4-FFF2-40B4-BE49-F238E27FC236}">
                <a16:creationId xmlns:a16="http://schemas.microsoft.com/office/drawing/2014/main" id="{A2257681-F82D-42C9-8C29-F947974A1BC5}"/>
              </a:ext>
            </a:extLst>
          </p:cNvPr>
          <p:cNvSpPr/>
          <p:nvPr userDrawn="1"/>
        </p:nvSpPr>
        <p:spPr>
          <a:xfrm>
            <a:off x="6279096" y="2700705"/>
            <a:ext cx="2714856" cy="2628899"/>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marL="171450" indent="-171450">
              <a:lnSpc>
                <a:spcPts val="1600"/>
              </a:lnSpc>
              <a:spcAft>
                <a:spcPts val="1200"/>
              </a:spcAft>
              <a:buClr>
                <a:srgbClr val="FF0000"/>
              </a:buClr>
              <a:buFont typeface="Wingdings" panose="05000000000000000000" pitchFamily="2" charset="2"/>
              <a:buChar char="§"/>
            </a:pPr>
            <a:endParaRPr lang="en-IE" sz="1200">
              <a:solidFill>
                <a:schemeClr val="tx1"/>
              </a:solidFill>
            </a:endParaRPr>
          </a:p>
        </p:txBody>
      </p:sp>
      <p:sp>
        <p:nvSpPr>
          <p:cNvPr id="2" name="Title 1">
            <a:extLst>
              <a:ext uri="{FF2B5EF4-FFF2-40B4-BE49-F238E27FC236}">
                <a16:creationId xmlns:a16="http://schemas.microsoft.com/office/drawing/2014/main" id="{95AFCC15-6212-4696-86AC-5A84E467A6CC}"/>
              </a:ext>
            </a:extLst>
          </p:cNvPr>
          <p:cNvSpPr>
            <a:spLocks noGrp="1"/>
          </p:cNvSpPr>
          <p:nvPr>
            <p:ph type="title" hasCustomPrompt="1"/>
          </p:nvPr>
        </p:nvSpPr>
        <p:spPr>
          <a:xfrm>
            <a:off x="765175" y="428617"/>
            <a:ext cx="10453800" cy="670421"/>
          </a:xfrm>
          <a:prstGeom prst="rect">
            <a:avLst/>
          </a:prstGeom>
        </p:spPr>
        <p:txBody>
          <a:bodyPr/>
          <a:lstStyle>
            <a:lvl1pPr>
              <a:defRPr>
                <a:solidFill>
                  <a:schemeClr val="bg1"/>
                </a:solidFill>
              </a:defRPr>
            </a:lvl1pPr>
          </a:lstStyle>
          <a:p>
            <a:r>
              <a:rPr lang="en-US"/>
              <a:t>Introducing</a:t>
            </a:r>
            <a:endParaRPr lang="en-IE"/>
          </a:p>
        </p:txBody>
      </p:sp>
      <p:sp>
        <p:nvSpPr>
          <p:cNvPr id="8" name="Picture Placeholder 8">
            <a:extLst>
              <a:ext uri="{FF2B5EF4-FFF2-40B4-BE49-F238E27FC236}">
                <a16:creationId xmlns:a16="http://schemas.microsoft.com/office/drawing/2014/main" id="{0A8CFBED-DAF7-472C-A86F-E60ED521F0E9}"/>
              </a:ext>
            </a:extLst>
          </p:cNvPr>
          <p:cNvSpPr>
            <a:spLocks noGrp="1"/>
          </p:cNvSpPr>
          <p:nvPr>
            <p:ph type="pic" sz="quarter" idx="10" hasCustomPrompt="1"/>
          </p:nvPr>
        </p:nvSpPr>
        <p:spPr>
          <a:xfrm>
            <a:off x="3500610" y="1711311"/>
            <a:ext cx="2160000" cy="1779702"/>
          </a:xfrm>
          <a:prstGeom prst="rect">
            <a:avLst/>
          </a:prstGeom>
        </p:spPr>
        <p:txBody>
          <a:bodyPr>
            <a:normAutofit/>
          </a:bodyPr>
          <a:lstStyle>
            <a:lvl1pPr algn="ctr">
              <a:defRPr sz="1400">
                <a:solidFill>
                  <a:schemeClr val="bg1"/>
                </a:solidFill>
              </a:defRPr>
            </a:lvl1pPr>
          </a:lstStyle>
          <a:p>
            <a:r>
              <a:rPr lang="en-IE"/>
              <a:t>Insert Picture</a:t>
            </a:r>
          </a:p>
        </p:txBody>
      </p:sp>
      <p:pic>
        <p:nvPicPr>
          <p:cNvPr id="18" name="Picture 17" descr="A picture containing water, red, outdoor&#10;&#10;Description generated with high confidence">
            <a:extLst>
              <a:ext uri="{FF2B5EF4-FFF2-40B4-BE49-F238E27FC236}">
                <a16:creationId xmlns:a16="http://schemas.microsoft.com/office/drawing/2014/main" id="{01706156-BEC9-4B07-B5BA-C16D336DD6C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20" name="Picture Placeholder 8">
            <a:extLst>
              <a:ext uri="{FF2B5EF4-FFF2-40B4-BE49-F238E27FC236}">
                <a16:creationId xmlns:a16="http://schemas.microsoft.com/office/drawing/2014/main" id="{1503AD2B-1E61-47EF-A048-AEC63B04AAA2}"/>
              </a:ext>
            </a:extLst>
          </p:cNvPr>
          <p:cNvSpPr>
            <a:spLocks noGrp="1"/>
          </p:cNvSpPr>
          <p:nvPr>
            <p:ph type="pic" sz="quarter" idx="11" hasCustomPrompt="1"/>
          </p:nvPr>
        </p:nvSpPr>
        <p:spPr>
          <a:xfrm>
            <a:off x="6551094" y="1721207"/>
            <a:ext cx="2160000" cy="1779702"/>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stStyle>
          <a:p>
            <a:r>
              <a:rPr lang="en-IE"/>
              <a:t>Insert Picture</a:t>
            </a:r>
          </a:p>
        </p:txBody>
      </p:sp>
      <p:sp>
        <p:nvSpPr>
          <p:cNvPr id="23" name="Text Placeholder 22">
            <a:extLst>
              <a:ext uri="{FF2B5EF4-FFF2-40B4-BE49-F238E27FC236}">
                <a16:creationId xmlns:a16="http://schemas.microsoft.com/office/drawing/2014/main" id="{24C4BE57-44C6-4359-A138-74DD874B8277}"/>
              </a:ext>
            </a:extLst>
          </p:cNvPr>
          <p:cNvSpPr>
            <a:spLocks noGrp="1"/>
          </p:cNvSpPr>
          <p:nvPr>
            <p:ph type="body" sz="quarter" idx="13" hasCustomPrompt="1"/>
          </p:nvPr>
        </p:nvSpPr>
        <p:spPr>
          <a:xfrm>
            <a:off x="3500610" y="3500438"/>
            <a:ext cx="2159547" cy="1281112"/>
          </a:xfrm>
        </p:spPr>
        <p:txBody>
          <a:bodyPr/>
          <a:lstStyle>
            <a:lvl2pPr marL="438150" indent="0" algn="l">
              <a:buNone/>
              <a:defRPr i="0"/>
            </a:lvl2pPr>
          </a:lstStyle>
          <a:p>
            <a:pPr lvl="1"/>
            <a:r>
              <a:rPr lang="en-US"/>
              <a:t>Second level</a:t>
            </a:r>
          </a:p>
          <a:p>
            <a:pPr lvl="1"/>
            <a:endParaRPr lang="en-US"/>
          </a:p>
        </p:txBody>
      </p:sp>
      <p:sp>
        <p:nvSpPr>
          <p:cNvPr id="24" name="Text Placeholder 22">
            <a:extLst>
              <a:ext uri="{FF2B5EF4-FFF2-40B4-BE49-F238E27FC236}">
                <a16:creationId xmlns:a16="http://schemas.microsoft.com/office/drawing/2014/main" id="{311DCBE2-F80C-448D-B9D0-03348E6B6028}"/>
              </a:ext>
            </a:extLst>
          </p:cNvPr>
          <p:cNvSpPr>
            <a:spLocks noGrp="1"/>
          </p:cNvSpPr>
          <p:nvPr>
            <p:ph type="body" sz="quarter" idx="14" hasCustomPrompt="1"/>
          </p:nvPr>
        </p:nvSpPr>
        <p:spPr>
          <a:xfrm>
            <a:off x="6550641" y="3500438"/>
            <a:ext cx="2159547" cy="1281112"/>
          </a:xfrm>
        </p:spPr>
        <p:txBody>
          <a:bodyPr/>
          <a:lstStyle>
            <a:lvl2pPr marL="438150" indent="0" algn="l">
              <a:buNone/>
              <a:defRPr/>
            </a:lvl2pPr>
          </a:lstStyle>
          <a:p>
            <a:pPr lvl="1"/>
            <a:r>
              <a:rPr lang="en-US"/>
              <a:t>Second level</a:t>
            </a:r>
          </a:p>
        </p:txBody>
      </p:sp>
    </p:spTree>
    <p:extLst>
      <p:ext uri="{BB962C8B-B14F-4D97-AF65-F5344CB8AC3E}">
        <p14:creationId xmlns:p14="http://schemas.microsoft.com/office/powerpoint/2010/main" val="238863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 Photo option 1">
    <p:spTree>
      <p:nvGrpSpPr>
        <p:cNvPr id="1" name=""/>
        <p:cNvGrpSpPr/>
        <p:nvPr/>
      </p:nvGrpSpPr>
      <p:grpSpPr>
        <a:xfrm>
          <a:off x="0" y="0"/>
          <a:ext cx="0" cy="0"/>
          <a:chOff x="0" y="0"/>
          <a:chExt cx="0" cy="0"/>
        </a:xfrm>
      </p:grpSpPr>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48921" cy="6858000"/>
          </a:xfrm>
          <a:prstGeom prst="rect">
            <a:avLst/>
          </a:prstGeom>
        </p:spPr>
      </p:pic>
      <p:pic>
        <p:nvPicPr>
          <p:cNvPr id="4" name="Picture 3" descr="A person holding a computer&#10;&#10;Description generated with high confidence">
            <a:extLst>
              <a:ext uri="{FF2B5EF4-FFF2-40B4-BE49-F238E27FC236}">
                <a16:creationId xmlns:a16="http://schemas.microsoft.com/office/drawing/2014/main" id="{85ED6745-F101-4EE7-A0A7-8ECF0BD6CF2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867775" y="0"/>
            <a:ext cx="3324226" cy="6858000"/>
          </a:xfrm>
          <a:prstGeom prst="rect">
            <a:avLst/>
          </a:prstGeom>
        </p:spPr>
      </p:pic>
      <p:sp>
        <p:nvSpPr>
          <p:cNvPr id="6" name="Title 4">
            <a:extLst>
              <a:ext uri="{FF2B5EF4-FFF2-40B4-BE49-F238E27FC236}">
                <a16:creationId xmlns:a16="http://schemas.microsoft.com/office/drawing/2014/main" id="{B470588C-56FB-470E-95A7-9182631E77D7}"/>
              </a:ext>
            </a:extLst>
          </p:cNvPr>
          <p:cNvSpPr>
            <a:spLocks noGrp="1"/>
          </p:cNvSpPr>
          <p:nvPr>
            <p:ph type="title" hasCustomPrompt="1"/>
          </p:nvPr>
        </p:nvSpPr>
        <p:spPr>
          <a:xfrm>
            <a:off x="790893" y="450851"/>
            <a:ext cx="10515600" cy="614690"/>
          </a:xfrm>
        </p:spPr>
        <p:txBody>
          <a:bodyPr/>
          <a:lstStyle>
            <a:lvl1pPr>
              <a:defRPr/>
            </a:lvl1pPr>
          </a:lstStyle>
          <a:p>
            <a:r>
              <a:rPr lang="en-US"/>
              <a:t>Title</a:t>
            </a:r>
            <a:endParaRPr lang="en-IE"/>
          </a:p>
        </p:txBody>
      </p:sp>
      <p:sp>
        <p:nvSpPr>
          <p:cNvPr id="8" name="Text Placeholder 9">
            <a:extLst>
              <a:ext uri="{FF2B5EF4-FFF2-40B4-BE49-F238E27FC236}">
                <a16:creationId xmlns:a16="http://schemas.microsoft.com/office/drawing/2014/main" id="{060D348D-A121-47A0-820E-302AFFD23197}"/>
              </a:ext>
            </a:extLst>
          </p:cNvPr>
          <p:cNvSpPr>
            <a:spLocks noGrp="1"/>
          </p:cNvSpPr>
          <p:nvPr>
            <p:ph type="body" sz="quarter" idx="13"/>
          </p:nvPr>
        </p:nvSpPr>
        <p:spPr>
          <a:xfrm>
            <a:off x="790575" y="1203325"/>
            <a:ext cx="4940300" cy="3848100"/>
          </a:xfrm>
        </p:spPr>
        <p:txBody>
          <a:bodyPr/>
          <a:lstStyle>
            <a:lvl1pPr>
              <a:buClr>
                <a:schemeClr val="accent1"/>
              </a:buClr>
              <a:defRPr/>
            </a:lvl1pPr>
            <a:lvl3pPr>
              <a:defRPr sz="1400"/>
            </a:lvl3pPr>
            <a:lvl4pPr>
              <a:defRPr sz="12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9" name="Picture 8" descr="A person wearing a suit and tie&#10;&#10;Description generated with very high confidence">
            <a:extLst>
              <a:ext uri="{FF2B5EF4-FFF2-40B4-BE49-F238E27FC236}">
                <a16:creationId xmlns:a16="http://schemas.microsoft.com/office/drawing/2014/main" id="{3D8595EF-E311-4717-B180-108CBBB09B2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867775" y="0"/>
            <a:ext cx="3324225" cy="6858000"/>
          </a:xfrm>
          <a:prstGeom prst="rect">
            <a:avLst/>
          </a:prstGeom>
        </p:spPr>
      </p:pic>
    </p:spTree>
    <p:extLst>
      <p:ext uri="{BB962C8B-B14F-4D97-AF65-F5344CB8AC3E}">
        <p14:creationId xmlns:p14="http://schemas.microsoft.com/office/powerpoint/2010/main" val="2536809617"/>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4226">
          <p15:clr>
            <a:srgbClr val="FBAE40"/>
          </p15:clr>
        </p15:guide>
        <p15:guide id="5" pos="529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ducing People Slide">
    <p:spTree>
      <p:nvGrpSpPr>
        <p:cNvPr id="1" name=""/>
        <p:cNvGrpSpPr/>
        <p:nvPr/>
      </p:nvGrpSpPr>
      <p:grpSpPr>
        <a:xfrm>
          <a:off x="0" y="0"/>
          <a:ext cx="0" cy="0"/>
          <a:chOff x="0" y="0"/>
          <a:chExt cx="0" cy="0"/>
        </a:xfrm>
      </p:grpSpPr>
      <p:pic>
        <p:nvPicPr>
          <p:cNvPr id="10" name="Picture 9" descr="A picture containing building&#10;&#10;Description generated with high confidence">
            <a:extLst>
              <a:ext uri="{FF2B5EF4-FFF2-40B4-BE49-F238E27FC236}">
                <a16:creationId xmlns:a16="http://schemas.microsoft.com/office/drawing/2014/main" id="{6D294569-5C0F-4342-8AAF-166DDCFA3A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3179928"/>
          </a:xfrm>
          <a:prstGeom prst="rect">
            <a:avLst/>
          </a:prstGeom>
        </p:spPr>
      </p:pic>
      <p:sp>
        <p:nvSpPr>
          <p:cNvPr id="11" name="Rectangle 10">
            <a:extLst>
              <a:ext uri="{FF2B5EF4-FFF2-40B4-BE49-F238E27FC236}">
                <a16:creationId xmlns:a16="http://schemas.microsoft.com/office/drawing/2014/main" id="{9EEBF41A-E4E7-4B2E-A933-E0B6911931F8}"/>
              </a:ext>
            </a:extLst>
          </p:cNvPr>
          <p:cNvSpPr/>
          <p:nvPr userDrawn="1"/>
        </p:nvSpPr>
        <p:spPr>
          <a:xfrm>
            <a:off x="1574119" y="2700705"/>
            <a:ext cx="2714856" cy="2628899"/>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a:lnSpc>
                <a:spcPts val="1600"/>
              </a:lnSpc>
              <a:spcAft>
                <a:spcPts val="1200"/>
              </a:spcAft>
              <a:buClr>
                <a:srgbClr val="FF0000"/>
              </a:buClr>
            </a:pPr>
            <a:endParaRPr lang="en-IE" sz="1200">
              <a:solidFill>
                <a:schemeClr val="tx1"/>
              </a:solidFill>
            </a:endParaRPr>
          </a:p>
        </p:txBody>
      </p:sp>
      <p:sp>
        <p:nvSpPr>
          <p:cNvPr id="13" name="Rectangle 12">
            <a:extLst>
              <a:ext uri="{FF2B5EF4-FFF2-40B4-BE49-F238E27FC236}">
                <a16:creationId xmlns:a16="http://schemas.microsoft.com/office/drawing/2014/main" id="{A2257681-F82D-42C9-8C29-F947974A1BC5}"/>
              </a:ext>
            </a:extLst>
          </p:cNvPr>
          <p:cNvSpPr/>
          <p:nvPr userDrawn="1"/>
        </p:nvSpPr>
        <p:spPr>
          <a:xfrm>
            <a:off x="4640077" y="2700705"/>
            <a:ext cx="2714856" cy="2628899"/>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marL="171450" indent="-171450">
              <a:lnSpc>
                <a:spcPts val="1600"/>
              </a:lnSpc>
              <a:spcAft>
                <a:spcPts val="1200"/>
              </a:spcAft>
              <a:buClr>
                <a:srgbClr val="FF0000"/>
              </a:buClr>
              <a:buFont typeface="Wingdings" panose="05000000000000000000" pitchFamily="2" charset="2"/>
              <a:buChar char="§"/>
            </a:pPr>
            <a:endParaRPr lang="en-IE" sz="1200">
              <a:solidFill>
                <a:schemeClr val="tx1"/>
              </a:solidFill>
            </a:endParaRPr>
          </a:p>
        </p:txBody>
      </p:sp>
      <p:sp>
        <p:nvSpPr>
          <p:cNvPr id="14" name="Rectangle 13">
            <a:extLst>
              <a:ext uri="{FF2B5EF4-FFF2-40B4-BE49-F238E27FC236}">
                <a16:creationId xmlns:a16="http://schemas.microsoft.com/office/drawing/2014/main" id="{D9960195-A5A7-4F96-A0DE-FC35A5DE7839}"/>
              </a:ext>
            </a:extLst>
          </p:cNvPr>
          <p:cNvSpPr/>
          <p:nvPr userDrawn="1"/>
        </p:nvSpPr>
        <p:spPr>
          <a:xfrm>
            <a:off x="7706035" y="2700705"/>
            <a:ext cx="2714856" cy="2628899"/>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marL="171450" indent="-171450">
              <a:lnSpc>
                <a:spcPts val="1600"/>
              </a:lnSpc>
              <a:spcAft>
                <a:spcPts val="1200"/>
              </a:spcAft>
              <a:buClr>
                <a:srgbClr val="FF0000"/>
              </a:buClr>
              <a:buFont typeface="Wingdings" panose="05000000000000000000" pitchFamily="2" charset="2"/>
              <a:buChar char="§"/>
            </a:pPr>
            <a:endParaRPr lang="en-IE" sz="1200">
              <a:solidFill>
                <a:schemeClr val="tx1"/>
              </a:solidFill>
            </a:endParaRPr>
          </a:p>
        </p:txBody>
      </p:sp>
      <p:sp>
        <p:nvSpPr>
          <p:cNvPr id="2" name="Title 1">
            <a:extLst>
              <a:ext uri="{FF2B5EF4-FFF2-40B4-BE49-F238E27FC236}">
                <a16:creationId xmlns:a16="http://schemas.microsoft.com/office/drawing/2014/main" id="{95AFCC15-6212-4696-86AC-5A84E467A6CC}"/>
              </a:ext>
            </a:extLst>
          </p:cNvPr>
          <p:cNvSpPr>
            <a:spLocks noGrp="1"/>
          </p:cNvSpPr>
          <p:nvPr>
            <p:ph type="title" hasCustomPrompt="1"/>
          </p:nvPr>
        </p:nvSpPr>
        <p:spPr>
          <a:xfrm>
            <a:off x="765175" y="428617"/>
            <a:ext cx="10453800" cy="670421"/>
          </a:xfrm>
          <a:prstGeom prst="rect">
            <a:avLst/>
          </a:prstGeom>
        </p:spPr>
        <p:txBody>
          <a:bodyPr/>
          <a:lstStyle>
            <a:lvl1pPr>
              <a:defRPr>
                <a:solidFill>
                  <a:schemeClr val="bg1"/>
                </a:solidFill>
              </a:defRPr>
            </a:lvl1pPr>
          </a:lstStyle>
          <a:p>
            <a:r>
              <a:rPr lang="en-US"/>
              <a:t>Introducing</a:t>
            </a:r>
            <a:endParaRPr lang="en-IE"/>
          </a:p>
        </p:txBody>
      </p:sp>
      <p:sp>
        <p:nvSpPr>
          <p:cNvPr id="8" name="Picture Placeholder 8">
            <a:extLst>
              <a:ext uri="{FF2B5EF4-FFF2-40B4-BE49-F238E27FC236}">
                <a16:creationId xmlns:a16="http://schemas.microsoft.com/office/drawing/2014/main" id="{0A8CFBED-DAF7-472C-A86F-E60ED521F0E9}"/>
              </a:ext>
            </a:extLst>
          </p:cNvPr>
          <p:cNvSpPr>
            <a:spLocks noGrp="1"/>
          </p:cNvSpPr>
          <p:nvPr>
            <p:ph type="pic" sz="quarter" idx="10" hasCustomPrompt="1"/>
          </p:nvPr>
        </p:nvSpPr>
        <p:spPr>
          <a:xfrm>
            <a:off x="1861591" y="1711311"/>
            <a:ext cx="2160000" cy="1779702"/>
          </a:xfrm>
          <a:prstGeom prst="rect">
            <a:avLst/>
          </a:prstGeom>
        </p:spPr>
        <p:txBody>
          <a:bodyPr>
            <a:normAutofit/>
          </a:bodyPr>
          <a:lstStyle>
            <a:lvl1pPr algn="ctr">
              <a:defRPr sz="1400">
                <a:solidFill>
                  <a:schemeClr val="bg1"/>
                </a:solidFill>
              </a:defRPr>
            </a:lvl1pPr>
          </a:lstStyle>
          <a:p>
            <a:r>
              <a:rPr lang="en-IE"/>
              <a:t>Insert Picture</a:t>
            </a:r>
          </a:p>
        </p:txBody>
      </p:sp>
      <p:pic>
        <p:nvPicPr>
          <p:cNvPr id="18" name="Picture 17" descr="A picture containing water, red, outdoor&#10;&#10;Description generated with high confidence">
            <a:extLst>
              <a:ext uri="{FF2B5EF4-FFF2-40B4-BE49-F238E27FC236}">
                <a16:creationId xmlns:a16="http://schemas.microsoft.com/office/drawing/2014/main" id="{01706156-BEC9-4B07-B5BA-C16D336DD6C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20" name="Picture Placeholder 8">
            <a:extLst>
              <a:ext uri="{FF2B5EF4-FFF2-40B4-BE49-F238E27FC236}">
                <a16:creationId xmlns:a16="http://schemas.microsoft.com/office/drawing/2014/main" id="{1503AD2B-1E61-47EF-A048-AEC63B04AAA2}"/>
              </a:ext>
            </a:extLst>
          </p:cNvPr>
          <p:cNvSpPr>
            <a:spLocks noGrp="1"/>
          </p:cNvSpPr>
          <p:nvPr>
            <p:ph type="pic" sz="quarter" idx="11" hasCustomPrompt="1"/>
          </p:nvPr>
        </p:nvSpPr>
        <p:spPr>
          <a:xfrm>
            <a:off x="4912075" y="1721207"/>
            <a:ext cx="2160000" cy="1779702"/>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stStyle>
          <a:p>
            <a:r>
              <a:rPr lang="en-IE"/>
              <a:t>Insert Picture</a:t>
            </a:r>
          </a:p>
        </p:txBody>
      </p:sp>
      <p:sp>
        <p:nvSpPr>
          <p:cNvPr id="21" name="Picture Placeholder 8">
            <a:extLst>
              <a:ext uri="{FF2B5EF4-FFF2-40B4-BE49-F238E27FC236}">
                <a16:creationId xmlns:a16="http://schemas.microsoft.com/office/drawing/2014/main" id="{961DD575-54E5-4C16-9360-CC2BD6F6E42F}"/>
              </a:ext>
            </a:extLst>
          </p:cNvPr>
          <p:cNvSpPr>
            <a:spLocks noGrp="1"/>
          </p:cNvSpPr>
          <p:nvPr>
            <p:ph type="pic" sz="quarter" idx="12" hasCustomPrompt="1"/>
          </p:nvPr>
        </p:nvSpPr>
        <p:spPr>
          <a:xfrm>
            <a:off x="7983463" y="1721207"/>
            <a:ext cx="2160000" cy="1779702"/>
          </a:xfrm>
          <a:prstGeom prst="rect">
            <a:avLst/>
          </a:prstGeom>
        </p:spPr>
        <p:txBody>
          <a:bodyPr>
            <a:normAutofit/>
          </a:bodyPr>
          <a:lstStyle>
            <a:lvl1pPr algn="ctr">
              <a:defRPr sz="1400">
                <a:solidFill>
                  <a:schemeClr val="bg1"/>
                </a:solidFill>
              </a:defRPr>
            </a:lvl1pPr>
          </a:lstStyle>
          <a:p>
            <a:r>
              <a:rPr lang="en-IE"/>
              <a:t>Insert Picture</a:t>
            </a:r>
          </a:p>
        </p:txBody>
      </p:sp>
      <p:sp>
        <p:nvSpPr>
          <p:cNvPr id="23" name="Text Placeholder 22">
            <a:extLst>
              <a:ext uri="{FF2B5EF4-FFF2-40B4-BE49-F238E27FC236}">
                <a16:creationId xmlns:a16="http://schemas.microsoft.com/office/drawing/2014/main" id="{24C4BE57-44C6-4359-A138-74DD874B8277}"/>
              </a:ext>
            </a:extLst>
          </p:cNvPr>
          <p:cNvSpPr>
            <a:spLocks noGrp="1"/>
          </p:cNvSpPr>
          <p:nvPr>
            <p:ph type="body" sz="quarter" idx="13" hasCustomPrompt="1"/>
          </p:nvPr>
        </p:nvSpPr>
        <p:spPr>
          <a:xfrm>
            <a:off x="1861591" y="3500438"/>
            <a:ext cx="2159547" cy="1281112"/>
          </a:xfrm>
        </p:spPr>
        <p:txBody>
          <a:bodyPr/>
          <a:lstStyle>
            <a:lvl2pPr marL="438150" indent="0" algn="l">
              <a:buNone/>
              <a:defRPr i="0"/>
            </a:lvl2pPr>
          </a:lstStyle>
          <a:p>
            <a:pPr lvl="1"/>
            <a:r>
              <a:rPr lang="en-US"/>
              <a:t>Second level</a:t>
            </a:r>
          </a:p>
          <a:p>
            <a:pPr lvl="1"/>
            <a:endParaRPr lang="en-US"/>
          </a:p>
        </p:txBody>
      </p:sp>
      <p:sp>
        <p:nvSpPr>
          <p:cNvPr id="24" name="Text Placeholder 22">
            <a:extLst>
              <a:ext uri="{FF2B5EF4-FFF2-40B4-BE49-F238E27FC236}">
                <a16:creationId xmlns:a16="http://schemas.microsoft.com/office/drawing/2014/main" id="{311DCBE2-F80C-448D-B9D0-03348E6B6028}"/>
              </a:ext>
            </a:extLst>
          </p:cNvPr>
          <p:cNvSpPr>
            <a:spLocks noGrp="1"/>
          </p:cNvSpPr>
          <p:nvPr>
            <p:ph type="body" sz="quarter" idx="14" hasCustomPrompt="1"/>
          </p:nvPr>
        </p:nvSpPr>
        <p:spPr>
          <a:xfrm>
            <a:off x="4911622" y="3500438"/>
            <a:ext cx="2159547" cy="1281112"/>
          </a:xfrm>
        </p:spPr>
        <p:txBody>
          <a:bodyPr/>
          <a:lstStyle>
            <a:lvl2pPr marL="438150" indent="0" algn="l">
              <a:buNone/>
              <a:defRPr/>
            </a:lvl2pPr>
          </a:lstStyle>
          <a:p>
            <a:pPr lvl="1"/>
            <a:r>
              <a:rPr lang="en-US"/>
              <a:t>Second level</a:t>
            </a:r>
          </a:p>
        </p:txBody>
      </p:sp>
      <p:sp>
        <p:nvSpPr>
          <p:cNvPr id="26" name="Text Placeholder 22">
            <a:extLst>
              <a:ext uri="{FF2B5EF4-FFF2-40B4-BE49-F238E27FC236}">
                <a16:creationId xmlns:a16="http://schemas.microsoft.com/office/drawing/2014/main" id="{7A286949-9968-44B5-82FE-FC281E0D9655}"/>
              </a:ext>
            </a:extLst>
          </p:cNvPr>
          <p:cNvSpPr>
            <a:spLocks noGrp="1"/>
          </p:cNvSpPr>
          <p:nvPr>
            <p:ph type="body" sz="quarter" idx="15" hasCustomPrompt="1"/>
          </p:nvPr>
        </p:nvSpPr>
        <p:spPr>
          <a:xfrm>
            <a:off x="7978033" y="3500438"/>
            <a:ext cx="2159547" cy="1281112"/>
          </a:xfrm>
        </p:spPr>
        <p:txBody>
          <a:bodyPr/>
          <a:lstStyle>
            <a:lvl2pPr marL="438150" indent="0" algn="l">
              <a:buNone/>
              <a:defRPr/>
            </a:lvl2pPr>
          </a:lstStyle>
          <a:p>
            <a:pPr lvl="1"/>
            <a:r>
              <a:rPr lang="en-US"/>
              <a:t>Second level</a:t>
            </a:r>
          </a:p>
        </p:txBody>
      </p:sp>
    </p:spTree>
    <p:extLst>
      <p:ext uri="{BB962C8B-B14F-4D97-AF65-F5344CB8AC3E}">
        <p14:creationId xmlns:p14="http://schemas.microsoft.com/office/powerpoint/2010/main" val="2540701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troducing People Slide">
    <p:spTree>
      <p:nvGrpSpPr>
        <p:cNvPr id="1" name=""/>
        <p:cNvGrpSpPr/>
        <p:nvPr/>
      </p:nvGrpSpPr>
      <p:grpSpPr>
        <a:xfrm>
          <a:off x="0" y="0"/>
          <a:ext cx="0" cy="0"/>
          <a:chOff x="0" y="0"/>
          <a:chExt cx="0" cy="0"/>
        </a:xfrm>
      </p:grpSpPr>
      <p:pic>
        <p:nvPicPr>
          <p:cNvPr id="37" name="Picture 36" descr="A picture containing building&#10;&#10;Description generated with high confidence">
            <a:extLst>
              <a:ext uri="{FF2B5EF4-FFF2-40B4-BE49-F238E27FC236}">
                <a16:creationId xmlns:a16="http://schemas.microsoft.com/office/drawing/2014/main" id="{FCE506D2-28DD-4E2A-9C68-87678553B5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3902"/>
          <a:stretch/>
        </p:blipFill>
        <p:spPr>
          <a:xfrm>
            <a:off x="0" y="0"/>
            <a:ext cx="12192000" cy="4428314"/>
          </a:xfrm>
          <a:prstGeom prst="rect">
            <a:avLst/>
          </a:prstGeom>
        </p:spPr>
      </p:pic>
      <p:sp>
        <p:nvSpPr>
          <p:cNvPr id="38" name="Rectangle 37">
            <a:extLst>
              <a:ext uri="{FF2B5EF4-FFF2-40B4-BE49-F238E27FC236}">
                <a16:creationId xmlns:a16="http://schemas.microsoft.com/office/drawing/2014/main" id="{861AFD7B-C15E-4315-B89F-6AF57C30652A}"/>
              </a:ext>
            </a:extLst>
          </p:cNvPr>
          <p:cNvSpPr/>
          <p:nvPr userDrawn="1"/>
        </p:nvSpPr>
        <p:spPr>
          <a:xfrm>
            <a:off x="9330993" y="3221142"/>
            <a:ext cx="1849288" cy="1790736"/>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a:lnSpc>
                <a:spcPts val="1600"/>
              </a:lnSpc>
              <a:spcAft>
                <a:spcPts val="1200"/>
              </a:spcAft>
              <a:buClr>
                <a:srgbClr val="FF0000"/>
              </a:buClr>
            </a:pPr>
            <a:endParaRPr lang="en-IE" sz="1200">
              <a:solidFill>
                <a:schemeClr val="tx1"/>
              </a:solidFill>
            </a:endParaRPr>
          </a:p>
        </p:txBody>
      </p:sp>
      <p:grpSp>
        <p:nvGrpSpPr>
          <p:cNvPr id="39" name="Group 38">
            <a:extLst>
              <a:ext uri="{FF2B5EF4-FFF2-40B4-BE49-F238E27FC236}">
                <a16:creationId xmlns:a16="http://schemas.microsoft.com/office/drawing/2014/main" id="{75A44515-74C3-4002-B78A-CCA94FC8DA86}"/>
              </a:ext>
            </a:extLst>
          </p:cNvPr>
          <p:cNvGrpSpPr/>
          <p:nvPr userDrawn="1"/>
        </p:nvGrpSpPr>
        <p:grpSpPr>
          <a:xfrm>
            <a:off x="1073236" y="3221141"/>
            <a:ext cx="1837542" cy="1779362"/>
            <a:chOff x="1443017" y="3029804"/>
            <a:chExt cx="2035138" cy="1970702"/>
          </a:xfrm>
        </p:grpSpPr>
        <p:sp>
          <p:nvSpPr>
            <p:cNvPr id="40" name="Rectangle 39">
              <a:extLst>
                <a:ext uri="{FF2B5EF4-FFF2-40B4-BE49-F238E27FC236}">
                  <a16:creationId xmlns:a16="http://schemas.microsoft.com/office/drawing/2014/main" id="{766C7F0D-34BC-4D78-BBC8-47B11BE13577}"/>
                </a:ext>
              </a:extLst>
            </p:cNvPr>
            <p:cNvSpPr/>
            <p:nvPr/>
          </p:nvSpPr>
          <p:spPr>
            <a:xfrm>
              <a:off x="1443017" y="3029804"/>
              <a:ext cx="2035138" cy="1970702"/>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a:lnSpc>
                  <a:spcPts val="1600"/>
                </a:lnSpc>
                <a:spcAft>
                  <a:spcPts val="1200"/>
                </a:spcAft>
                <a:buClr>
                  <a:srgbClr val="FF0000"/>
                </a:buClr>
              </a:pPr>
              <a:endParaRPr lang="en-IE" sz="1200">
                <a:solidFill>
                  <a:schemeClr val="tx1"/>
                </a:solidFill>
              </a:endParaRPr>
            </a:p>
          </p:txBody>
        </p:sp>
        <p:sp>
          <p:nvSpPr>
            <p:cNvPr id="42" name="Rectangle 41">
              <a:extLst>
                <a:ext uri="{FF2B5EF4-FFF2-40B4-BE49-F238E27FC236}">
                  <a16:creationId xmlns:a16="http://schemas.microsoft.com/office/drawing/2014/main" id="{8F189ADA-2B4C-4D34-9068-F02AE79B7788}"/>
                </a:ext>
              </a:extLst>
            </p:cNvPr>
            <p:cNvSpPr/>
            <p:nvPr/>
          </p:nvSpPr>
          <p:spPr>
            <a:xfrm>
              <a:off x="1443017" y="3719997"/>
              <a:ext cx="2035138" cy="272698"/>
            </a:xfrm>
            <a:prstGeom prst="rect">
              <a:avLst/>
            </a:prstGeom>
          </p:spPr>
          <p:txBody>
            <a:bodyPr wrap="square">
              <a:spAutoFit/>
            </a:bodyPr>
            <a:lstStyle/>
            <a:p>
              <a:pPr algn="ctr">
                <a:lnSpc>
                  <a:spcPts val="1200"/>
                </a:lnSpc>
                <a:spcAft>
                  <a:spcPts val="600"/>
                </a:spcAft>
                <a:buClr>
                  <a:srgbClr val="FF0000"/>
                </a:buClr>
              </a:pPr>
              <a:endParaRPr lang="en-IE" sz="1200"/>
            </a:p>
          </p:txBody>
        </p:sp>
      </p:grpSp>
      <p:pic>
        <p:nvPicPr>
          <p:cNvPr id="43" name="Picture 42" descr="A picture containing water, red, outdoor&#10;&#10;Description generated with high confidence">
            <a:extLst>
              <a:ext uri="{FF2B5EF4-FFF2-40B4-BE49-F238E27FC236}">
                <a16:creationId xmlns:a16="http://schemas.microsoft.com/office/drawing/2014/main" id="{A70E4981-2EDC-4897-B4F0-B27C4C5A248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grpSp>
        <p:nvGrpSpPr>
          <p:cNvPr id="44" name="Group 43">
            <a:extLst>
              <a:ext uri="{FF2B5EF4-FFF2-40B4-BE49-F238E27FC236}">
                <a16:creationId xmlns:a16="http://schemas.microsoft.com/office/drawing/2014/main" id="{14F48D54-BB1A-471C-B1A9-1437C349978D}"/>
              </a:ext>
            </a:extLst>
          </p:cNvPr>
          <p:cNvGrpSpPr/>
          <p:nvPr userDrawn="1"/>
        </p:nvGrpSpPr>
        <p:grpSpPr>
          <a:xfrm>
            <a:off x="3139285" y="3209771"/>
            <a:ext cx="8044944" cy="1790734"/>
            <a:chOff x="3601152" y="3029804"/>
            <a:chExt cx="8853456" cy="1970702"/>
          </a:xfrm>
        </p:grpSpPr>
        <p:sp>
          <p:nvSpPr>
            <p:cNvPr id="45" name="Rectangle 44">
              <a:extLst>
                <a:ext uri="{FF2B5EF4-FFF2-40B4-BE49-F238E27FC236}">
                  <a16:creationId xmlns:a16="http://schemas.microsoft.com/office/drawing/2014/main" id="{4DE18143-27D3-46C8-A973-70D1D2590480}"/>
                </a:ext>
              </a:extLst>
            </p:cNvPr>
            <p:cNvSpPr/>
            <p:nvPr/>
          </p:nvSpPr>
          <p:spPr>
            <a:xfrm>
              <a:off x="3601152" y="3029804"/>
              <a:ext cx="2035138" cy="1970702"/>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a:lnSpc>
                  <a:spcPts val="1600"/>
                </a:lnSpc>
                <a:spcAft>
                  <a:spcPts val="1200"/>
                </a:spcAft>
                <a:buClr>
                  <a:srgbClr val="FF0000"/>
                </a:buClr>
              </a:pPr>
              <a:endParaRPr lang="en-IE" sz="1200">
                <a:solidFill>
                  <a:schemeClr val="tx1"/>
                </a:solidFill>
              </a:endParaRPr>
            </a:p>
          </p:txBody>
        </p:sp>
        <p:sp>
          <p:nvSpPr>
            <p:cNvPr id="46" name="Rectangle 45">
              <a:extLst>
                <a:ext uri="{FF2B5EF4-FFF2-40B4-BE49-F238E27FC236}">
                  <a16:creationId xmlns:a16="http://schemas.microsoft.com/office/drawing/2014/main" id="{BB9758DE-BF51-4F6B-B590-A175781527BC}"/>
                </a:ext>
              </a:extLst>
            </p:cNvPr>
            <p:cNvSpPr/>
            <p:nvPr/>
          </p:nvSpPr>
          <p:spPr>
            <a:xfrm>
              <a:off x="10419470" y="3745757"/>
              <a:ext cx="2035138" cy="270966"/>
            </a:xfrm>
            <a:prstGeom prst="rect">
              <a:avLst/>
            </a:prstGeom>
          </p:spPr>
          <p:txBody>
            <a:bodyPr wrap="square">
              <a:spAutoFit/>
            </a:bodyPr>
            <a:lstStyle/>
            <a:p>
              <a:pPr algn="ctr">
                <a:lnSpc>
                  <a:spcPts val="1200"/>
                </a:lnSpc>
                <a:spcAft>
                  <a:spcPts val="600"/>
                </a:spcAft>
                <a:buClr>
                  <a:srgbClr val="FF0000"/>
                </a:buClr>
              </a:pPr>
              <a:endParaRPr lang="en-IE" sz="1200"/>
            </a:p>
          </p:txBody>
        </p:sp>
      </p:grpSp>
      <p:sp>
        <p:nvSpPr>
          <p:cNvPr id="48" name="Rectangle 47">
            <a:extLst>
              <a:ext uri="{FF2B5EF4-FFF2-40B4-BE49-F238E27FC236}">
                <a16:creationId xmlns:a16="http://schemas.microsoft.com/office/drawing/2014/main" id="{0F5CAE34-F4AF-4804-BE3A-1C052626F686}"/>
              </a:ext>
            </a:extLst>
          </p:cNvPr>
          <p:cNvSpPr/>
          <p:nvPr userDrawn="1"/>
        </p:nvSpPr>
        <p:spPr>
          <a:xfrm>
            <a:off x="5167305" y="3221142"/>
            <a:ext cx="1849288" cy="1790736"/>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a:lnSpc>
                <a:spcPts val="1600"/>
              </a:lnSpc>
              <a:spcAft>
                <a:spcPts val="1200"/>
              </a:spcAft>
              <a:buClr>
                <a:srgbClr val="FF0000"/>
              </a:buClr>
            </a:pPr>
            <a:endParaRPr lang="en-IE" sz="1200">
              <a:solidFill>
                <a:schemeClr val="tx1"/>
              </a:solidFill>
            </a:endParaRPr>
          </a:p>
        </p:txBody>
      </p:sp>
      <p:sp>
        <p:nvSpPr>
          <p:cNvPr id="50" name="Rectangle 49">
            <a:extLst>
              <a:ext uri="{FF2B5EF4-FFF2-40B4-BE49-F238E27FC236}">
                <a16:creationId xmlns:a16="http://schemas.microsoft.com/office/drawing/2014/main" id="{75373356-CED1-489C-9E7D-2177DD67A914}"/>
              </a:ext>
            </a:extLst>
          </p:cNvPr>
          <p:cNvSpPr/>
          <p:nvPr userDrawn="1"/>
        </p:nvSpPr>
        <p:spPr>
          <a:xfrm>
            <a:off x="7245098" y="3221142"/>
            <a:ext cx="1849288" cy="1790736"/>
          </a:xfrm>
          <a:prstGeom prst="rect">
            <a:avLst/>
          </a:prstGeom>
          <a:solidFill>
            <a:schemeClr val="bg1"/>
          </a:solidFill>
          <a:ln>
            <a:noFill/>
          </a:ln>
          <a:effectLst>
            <a:outerShdw blurRad="114300" dist="50800" dir="5400000" sx="106000" sy="106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972000" rIns="252000" bIns="0" rtlCol="0" anchor="ctr"/>
          <a:lstStyle/>
          <a:p>
            <a:pPr>
              <a:lnSpc>
                <a:spcPts val="1600"/>
              </a:lnSpc>
              <a:spcAft>
                <a:spcPts val="1200"/>
              </a:spcAft>
              <a:buClr>
                <a:srgbClr val="FF0000"/>
              </a:buClr>
            </a:pPr>
            <a:endParaRPr lang="en-IE" sz="1200">
              <a:solidFill>
                <a:schemeClr val="tx1"/>
              </a:solidFill>
            </a:endParaRPr>
          </a:p>
        </p:txBody>
      </p:sp>
      <p:sp>
        <p:nvSpPr>
          <p:cNvPr id="53" name="Picture Placeholder 52">
            <a:extLst>
              <a:ext uri="{FF2B5EF4-FFF2-40B4-BE49-F238E27FC236}">
                <a16:creationId xmlns:a16="http://schemas.microsoft.com/office/drawing/2014/main" id="{49C9715F-C50F-4CEA-A857-F14342481D16}"/>
              </a:ext>
            </a:extLst>
          </p:cNvPr>
          <p:cNvSpPr>
            <a:spLocks noGrp="1"/>
          </p:cNvSpPr>
          <p:nvPr>
            <p:ph type="pic" sz="quarter" idx="10" hasCustomPrompt="1"/>
          </p:nvPr>
        </p:nvSpPr>
        <p:spPr>
          <a:xfrm>
            <a:off x="1253026" y="2322513"/>
            <a:ext cx="1477962" cy="1208087"/>
          </a:xfrm>
        </p:spPr>
        <p:txBody>
          <a:bodyPr>
            <a:normAutofit/>
          </a:bodyPr>
          <a:lstStyle>
            <a:lvl1pPr marL="0" indent="0" algn="ctr">
              <a:buNone/>
              <a:defRPr sz="1100">
                <a:solidFill>
                  <a:schemeClr val="bg1"/>
                </a:solidFill>
              </a:defRPr>
            </a:lvl1pPr>
          </a:lstStyle>
          <a:p>
            <a:r>
              <a:rPr lang="en-IE"/>
              <a:t>Insert photo</a:t>
            </a:r>
          </a:p>
        </p:txBody>
      </p:sp>
      <p:sp>
        <p:nvSpPr>
          <p:cNvPr id="54" name="Picture Placeholder 52">
            <a:extLst>
              <a:ext uri="{FF2B5EF4-FFF2-40B4-BE49-F238E27FC236}">
                <a16:creationId xmlns:a16="http://schemas.microsoft.com/office/drawing/2014/main" id="{CC1A064A-9864-4DB9-B6C6-6D005BC2F3DB}"/>
              </a:ext>
            </a:extLst>
          </p:cNvPr>
          <p:cNvSpPr>
            <a:spLocks noGrp="1"/>
          </p:cNvSpPr>
          <p:nvPr>
            <p:ph type="pic" sz="quarter" idx="11" hasCustomPrompt="1"/>
          </p:nvPr>
        </p:nvSpPr>
        <p:spPr>
          <a:xfrm>
            <a:off x="3319075" y="2322513"/>
            <a:ext cx="1477962" cy="1208087"/>
          </a:xfrm>
        </p:spPr>
        <p:txBody>
          <a:bodyPr>
            <a:normAutofit/>
          </a:bodyPr>
          <a:lstStyle>
            <a:lvl1pPr marL="0" indent="0" algn="ctr">
              <a:buNone/>
              <a:defRPr sz="1100">
                <a:solidFill>
                  <a:schemeClr val="bg1"/>
                </a:solidFill>
              </a:defRPr>
            </a:lvl1pPr>
          </a:lstStyle>
          <a:p>
            <a:r>
              <a:rPr lang="en-IE"/>
              <a:t>Insert photo</a:t>
            </a:r>
          </a:p>
        </p:txBody>
      </p:sp>
      <p:sp>
        <p:nvSpPr>
          <p:cNvPr id="55" name="Picture Placeholder 52">
            <a:extLst>
              <a:ext uri="{FF2B5EF4-FFF2-40B4-BE49-F238E27FC236}">
                <a16:creationId xmlns:a16="http://schemas.microsoft.com/office/drawing/2014/main" id="{D554AEA4-75B3-4E53-BE83-C91A7B9903EC}"/>
              </a:ext>
            </a:extLst>
          </p:cNvPr>
          <p:cNvSpPr>
            <a:spLocks noGrp="1"/>
          </p:cNvSpPr>
          <p:nvPr>
            <p:ph type="pic" sz="quarter" idx="12" hasCustomPrompt="1"/>
          </p:nvPr>
        </p:nvSpPr>
        <p:spPr>
          <a:xfrm>
            <a:off x="5357019" y="2322513"/>
            <a:ext cx="1477962" cy="1208087"/>
          </a:xfrm>
        </p:spPr>
        <p:txBody>
          <a:bodyPr>
            <a:normAutofit/>
          </a:bodyPr>
          <a:lstStyle>
            <a:lvl1pPr marL="0" indent="0" algn="ctr">
              <a:buNone/>
              <a:defRPr sz="1100">
                <a:solidFill>
                  <a:schemeClr val="bg1"/>
                </a:solidFill>
              </a:defRPr>
            </a:lvl1pPr>
          </a:lstStyle>
          <a:p>
            <a:r>
              <a:rPr lang="en-IE"/>
              <a:t>Insert photo</a:t>
            </a:r>
          </a:p>
        </p:txBody>
      </p:sp>
      <p:sp>
        <p:nvSpPr>
          <p:cNvPr id="56" name="Picture Placeholder 52">
            <a:extLst>
              <a:ext uri="{FF2B5EF4-FFF2-40B4-BE49-F238E27FC236}">
                <a16:creationId xmlns:a16="http://schemas.microsoft.com/office/drawing/2014/main" id="{50D7005E-D355-4EA0-B5C2-8B942650A01E}"/>
              </a:ext>
            </a:extLst>
          </p:cNvPr>
          <p:cNvSpPr>
            <a:spLocks noGrp="1"/>
          </p:cNvSpPr>
          <p:nvPr>
            <p:ph type="pic" sz="quarter" idx="13" hasCustomPrompt="1"/>
          </p:nvPr>
        </p:nvSpPr>
        <p:spPr>
          <a:xfrm>
            <a:off x="7398725" y="2322513"/>
            <a:ext cx="1477962" cy="1208087"/>
          </a:xfrm>
        </p:spPr>
        <p:txBody>
          <a:bodyPr>
            <a:normAutofit/>
          </a:bodyPr>
          <a:lstStyle>
            <a:lvl1pPr marL="0" indent="0" algn="ctr">
              <a:buNone/>
              <a:defRPr sz="1100">
                <a:solidFill>
                  <a:schemeClr val="bg1"/>
                </a:solidFill>
              </a:defRPr>
            </a:lvl1pPr>
          </a:lstStyle>
          <a:p>
            <a:r>
              <a:rPr lang="en-IE"/>
              <a:t>Insert photo</a:t>
            </a:r>
          </a:p>
        </p:txBody>
      </p:sp>
      <p:sp>
        <p:nvSpPr>
          <p:cNvPr id="57" name="Picture Placeholder 52">
            <a:extLst>
              <a:ext uri="{FF2B5EF4-FFF2-40B4-BE49-F238E27FC236}">
                <a16:creationId xmlns:a16="http://schemas.microsoft.com/office/drawing/2014/main" id="{E7A02F2B-CE15-4FB8-9FD5-C7012E0BCB09}"/>
              </a:ext>
            </a:extLst>
          </p:cNvPr>
          <p:cNvSpPr>
            <a:spLocks noGrp="1"/>
          </p:cNvSpPr>
          <p:nvPr>
            <p:ph type="pic" sz="quarter" idx="14" hasCustomPrompt="1"/>
          </p:nvPr>
        </p:nvSpPr>
        <p:spPr>
          <a:xfrm>
            <a:off x="9516656" y="2322513"/>
            <a:ext cx="1477962" cy="1208087"/>
          </a:xfrm>
        </p:spPr>
        <p:txBody>
          <a:bodyPr>
            <a:normAutofit/>
          </a:bodyPr>
          <a:lstStyle>
            <a:lvl1pPr marL="0" indent="0" algn="ctr">
              <a:buNone/>
              <a:defRPr sz="1100">
                <a:solidFill>
                  <a:schemeClr val="bg1"/>
                </a:solidFill>
              </a:defRPr>
            </a:lvl1pPr>
          </a:lstStyle>
          <a:p>
            <a:r>
              <a:rPr lang="en-IE"/>
              <a:t>Insert photo</a:t>
            </a:r>
          </a:p>
        </p:txBody>
      </p:sp>
      <p:sp>
        <p:nvSpPr>
          <p:cNvPr id="62" name="Text Placeholder 22">
            <a:extLst>
              <a:ext uri="{FF2B5EF4-FFF2-40B4-BE49-F238E27FC236}">
                <a16:creationId xmlns:a16="http://schemas.microsoft.com/office/drawing/2014/main" id="{752A2F99-26F8-4160-9AA1-27B13140FBAF}"/>
              </a:ext>
            </a:extLst>
          </p:cNvPr>
          <p:cNvSpPr>
            <a:spLocks noGrp="1"/>
          </p:cNvSpPr>
          <p:nvPr>
            <p:ph type="body" sz="quarter" idx="15" hasCustomPrompt="1"/>
          </p:nvPr>
        </p:nvSpPr>
        <p:spPr>
          <a:xfrm>
            <a:off x="1240667" y="3536569"/>
            <a:ext cx="1488501" cy="1281112"/>
          </a:xfrm>
        </p:spPr>
        <p:txBody>
          <a:bodyPr/>
          <a:lstStyle>
            <a:lvl2pPr marL="0" indent="0" algn="ctr">
              <a:buNone/>
              <a:defRPr i="0"/>
            </a:lvl2pPr>
          </a:lstStyle>
          <a:p>
            <a:pPr lvl="1"/>
            <a:r>
              <a:rPr lang="en-US"/>
              <a:t>Second level</a:t>
            </a:r>
          </a:p>
          <a:p>
            <a:pPr lvl="1"/>
            <a:endParaRPr lang="en-US"/>
          </a:p>
        </p:txBody>
      </p:sp>
      <p:sp>
        <p:nvSpPr>
          <p:cNvPr id="65" name="Text Placeholder 22">
            <a:extLst>
              <a:ext uri="{FF2B5EF4-FFF2-40B4-BE49-F238E27FC236}">
                <a16:creationId xmlns:a16="http://schemas.microsoft.com/office/drawing/2014/main" id="{39932289-6507-4E5A-8E99-DB6EE695A1E0}"/>
              </a:ext>
            </a:extLst>
          </p:cNvPr>
          <p:cNvSpPr>
            <a:spLocks noGrp="1"/>
          </p:cNvSpPr>
          <p:nvPr>
            <p:ph type="body" sz="quarter" idx="16" hasCustomPrompt="1"/>
          </p:nvPr>
        </p:nvSpPr>
        <p:spPr>
          <a:xfrm>
            <a:off x="3315127" y="3536569"/>
            <a:ext cx="1488501" cy="1281112"/>
          </a:xfrm>
        </p:spPr>
        <p:txBody>
          <a:bodyPr/>
          <a:lstStyle>
            <a:lvl2pPr marL="0" indent="0" algn="ctr">
              <a:buNone/>
              <a:defRPr i="0"/>
            </a:lvl2pPr>
          </a:lstStyle>
          <a:p>
            <a:pPr lvl="1"/>
            <a:r>
              <a:rPr lang="en-US"/>
              <a:t>Second level</a:t>
            </a:r>
          </a:p>
          <a:p>
            <a:pPr lvl="1"/>
            <a:endParaRPr lang="en-US"/>
          </a:p>
        </p:txBody>
      </p:sp>
      <p:sp>
        <p:nvSpPr>
          <p:cNvPr id="66" name="Text Placeholder 22">
            <a:extLst>
              <a:ext uri="{FF2B5EF4-FFF2-40B4-BE49-F238E27FC236}">
                <a16:creationId xmlns:a16="http://schemas.microsoft.com/office/drawing/2014/main" id="{C92B4FBF-FA96-449E-B91B-5781B0503EBA}"/>
              </a:ext>
            </a:extLst>
          </p:cNvPr>
          <p:cNvSpPr>
            <a:spLocks noGrp="1"/>
          </p:cNvSpPr>
          <p:nvPr>
            <p:ph type="body" sz="quarter" idx="17" hasCustomPrompt="1"/>
          </p:nvPr>
        </p:nvSpPr>
        <p:spPr>
          <a:xfrm>
            <a:off x="5346480" y="3536569"/>
            <a:ext cx="1488501" cy="1281112"/>
          </a:xfrm>
        </p:spPr>
        <p:txBody>
          <a:bodyPr/>
          <a:lstStyle>
            <a:lvl2pPr marL="0" indent="0" algn="ctr">
              <a:buNone/>
              <a:defRPr i="0"/>
            </a:lvl2pPr>
          </a:lstStyle>
          <a:p>
            <a:pPr lvl="1"/>
            <a:r>
              <a:rPr lang="en-US"/>
              <a:t>Second level</a:t>
            </a:r>
          </a:p>
          <a:p>
            <a:pPr lvl="1"/>
            <a:endParaRPr lang="en-US"/>
          </a:p>
        </p:txBody>
      </p:sp>
      <p:sp>
        <p:nvSpPr>
          <p:cNvPr id="67" name="Text Placeholder 22">
            <a:extLst>
              <a:ext uri="{FF2B5EF4-FFF2-40B4-BE49-F238E27FC236}">
                <a16:creationId xmlns:a16="http://schemas.microsoft.com/office/drawing/2014/main" id="{DAE93FB3-21EA-4EF1-BE78-BCE168294C65}"/>
              </a:ext>
            </a:extLst>
          </p:cNvPr>
          <p:cNvSpPr>
            <a:spLocks noGrp="1"/>
          </p:cNvSpPr>
          <p:nvPr>
            <p:ph type="body" sz="quarter" idx="18" hasCustomPrompt="1"/>
          </p:nvPr>
        </p:nvSpPr>
        <p:spPr>
          <a:xfrm>
            <a:off x="7398075" y="3536569"/>
            <a:ext cx="1488501" cy="1281112"/>
          </a:xfrm>
        </p:spPr>
        <p:txBody>
          <a:bodyPr/>
          <a:lstStyle>
            <a:lvl2pPr marL="0" indent="0" algn="ctr">
              <a:buNone/>
              <a:defRPr i="0"/>
            </a:lvl2pPr>
          </a:lstStyle>
          <a:p>
            <a:pPr lvl="1"/>
            <a:r>
              <a:rPr lang="en-US"/>
              <a:t>Second level</a:t>
            </a:r>
          </a:p>
          <a:p>
            <a:pPr lvl="1"/>
            <a:endParaRPr lang="en-US"/>
          </a:p>
        </p:txBody>
      </p:sp>
      <p:sp>
        <p:nvSpPr>
          <p:cNvPr id="68" name="Text Placeholder 22">
            <a:extLst>
              <a:ext uri="{FF2B5EF4-FFF2-40B4-BE49-F238E27FC236}">
                <a16:creationId xmlns:a16="http://schemas.microsoft.com/office/drawing/2014/main" id="{D35C173C-A4C5-433E-8AD9-C338A5F17AE1}"/>
              </a:ext>
            </a:extLst>
          </p:cNvPr>
          <p:cNvSpPr>
            <a:spLocks noGrp="1"/>
          </p:cNvSpPr>
          <p:nvPr>
            <p:ph type="body" sz="quarter" idx="19" hasCustomPrompt="1"/>
          </p:nvPr>
        </p:nvSpPr>
        <p:spPr>
          <a:xfrm>
            <a:off x="9512708" y="3536569"/>
            <a:ext cx="1488501" cy="1281112"/>
          </a:xfrm>
        </p:spPr>
        <p:txBody>
          <a:bodyPr/>
          <a:lstStyle>
            <a:lvl2pPr marL="0" indent="0" algn="ctr">
              <a:buNone/>
              <a:defRPr i="0"/>
            </a:lvl2pPr>
          </a:lstStyle>
          <a:p>
            <a:pPr lvl="1"/>
            <a:r>
              <a:rPr lang="en-US"/>
              <a:t>Second level</a:t>
            </a:r>
          </a:p>
          <a:p>
            <a:pPr lvl="1"/>
            <a:endParaRPr lang="en-US"/>
          </a:p>
        </p:txBody>
      </p:sp>
    </p:spTree>
    <p:extLst>
      <p:ext uri="{BB962C8B-B14F-4D97-AF65-F5344CB8AC3E}">
        <p14:creationId xmlns:p14="http://schemas.microsoft.com/office/powerpoint/2010/main" val="4159314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 Insert Large Image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472D-F5BB-46A0-9974-D04E59CDC363}"/>
              </a:ext>
            </a:extLst>
          </p:cNvPr>
          <p:cNvSpPr>
            <a:spLocks noGrp="1"/>
          </p:cNvSpPr>
          <p:nvPr>
            <p:ph type="title" hasCustomPrompt="1"/>
          </p:nvPr>
        </p:nvSpPr>
        <p:spPr>
          <a:xfrm>
            <a:off x="765175" y="428617"/>
            <a:ext cx="10453800" cy="670421"/>
          </a:xfrm>
          <a:prstGeom prst="rect">
            <a:avLst/>
          </a:prstGeom>
        </p:spPr>
        <p:txBody>
          <a:bodyPr>
            <a:normAutofit/>
          </a:bodyPr>
          <a:lstStyle>
            <a:lvl1pPr>
              <a:defRPr sz="3600"/>
            </a:lvl1pPr>
          </a:lstStyle>
          <a:p>
            <a:r>
              <a:rPr lang="en-US"/>
              <a:t>Screenshot/inserted document Title</a:t>
            </a:r>
            <a:endParaRPr lang="en-IE"/>
          </a:p>
        </p:txBody>
      </p:sp>
      <p:sp>
        <p:nvSpPr>
          <p:cNvPr id="4" name="Picture Placeholder 3">
            <a:extLst>
              <a:ext uri="{FF2B5EF4-FFF2-40B4-BE49-F238E27FC236}">
                <a16:creationId xmlns:a16="http://schemas.microsoft.com/office/drawing/2014/main" id="{0CFB1B87-512C-420C-9E56-C84DB98833A7}"/>
              </a:ext>
            </a:extLst>
          </p:cNvPr>
          <p:cNvSpPr>
            <a:spLocks noGrp="1"/>
          </p:cNvSpPr>
          <p:nvPr>
            <p:ph type="pic" sz="quarter" idx="10"/>
          </p:nvPr>
        </p:nvSpPr>
        <p:spPr>
          <a:xfrm>
            <a:off x="1627748" y="2026024"/>
            <a:ext cx="3332784" cy="4282701"/>
          </a:xfrm>
          <a:prstGeom prst="rect">
            <a:avLst/>
          </a:prstGeom>
        </p:spPr>
        <p:txBody>
          <a:bodyPr/>
          <a:lstStyle/>
          <a:p>
            <a:endParaRPr lang="en-IE"/>
          </a:p>
        </p:txBody>
      </p:sp>
      <p:sp>
        <p:nvSpPr>
          <p:cNvPr id="9" name="Text Placeholder 8">
            <a:extLst>
              <a:ext uri="{FF2B5EF4-FFF2-40B4-BE49-F238E27FC236}">
                <a16:creationId xmlns:a16="http://schemas.microsoft.com/office/drawing/2014/main" id="{7BAAA34E-5CDD-43CB-8DAA-9271B1AF7823}"/>
              </a:ext>
            </a:extLst>
          </p:cNvPr>
          <p:cNvSpPr>
            <a:spLocks noGrp="1"/>
          </p:cNvSpPr>
          <p:nvPr>
            <p:ph type="body" sz="quarter" idx="11" hasCustomPrompt="1"/>
          </p:nvPr>
        </p:nvSpPr>
        <p:spPr>
          <a:xfrm>
            <a:off x="765175" y="1168400"/>
            <a:ext cx="8412162" cy="517525"/>
          </a:xfrm>
          <a:prstGeom prst="rect">
            <a:avLst/>
          </a:prstGeom>
        </p:spPr>
        <p:txBody>
          <a:bodyPr/>
          <a:lstStyle>
            <a:lvl1pPr marL="0" indent="0">
              <a:buNone/>
              <a:defRPr/>
            </a:lvl1pPr>
          </a:lstStyle>
          <a:p>
            <a:pPr lvl="0"/>
            <a:r>
              <a:rPr lang="en-US"/>
              <a:t>Insert Subhead</a:t>
            </a:r>
          </a:p>
          <a:p>
            <a:pPr lvl="1"/>
            <a:endParaRPr lang="en-IE"/>
          </a:p>
        </p:txBody>
      </p:sp>
      <p:sp>
        <p:nvSpPr>
          <p:cNvPr id="11" name="Text Placeholder 10">
            <a:extLst>
              <a:ext uri="{FF2B5EF4-FFF2-40B4-BE49-F238E27FC236}">
                <a16:creationId xmlns:a16="http://schemas.microsoft.com/office/drawing/2014/main" id="{C2C8BBB5-CEB5-4825-B220-C9FCB9046BAA}"/>
              </a:ext>
            </a:extLst>
          </p:cNvPr>
          <p:cNvSpPr>
            <a:spLocks noGrp="1"/>
          </p:cNvSpPr>
          <p:nvPr>
            <p:ph type="body" sz="quarter" idx="12"/>
          </p:nvPr>
        </p:nvSpPr>
        <p:spPr>
          <a:xfrm>
            <a:off x="5468471" y="2026024"/>
            <a:ext cx="2034988" cy="403599"/>
          </a:xfrm>
          <a:prstGeom prst="rect">
            <a:avLst/>
          </a:prstGeom>
        </p:spPr>
        <p:txBody>
          <a:bodyPr>
            <a:normAutofit/>
          </a:bodyPr>
          <a:lstStyle>
            <a:lvl1pPr>
              <a:defRPr sz="1200"/>
            </a:lvl1pPr>
          </a:lstStyle>
          <a:p>
            <a:pPr lvl="0"/>
            <a:endParaRPr lang="en-IE"/>
          </a:p>
        </p:txBody>
      </p:sp>
      <p:sp>
        <p:nvSpPr>
          <p:cNvPr id="12" name="Text Placeholder 10">
            <a:extLst>
              <a:ext uri="{FF2B5EF4-FFF2-40B4-BE49-F238E27FC236}">
                <a16:creationId xmlns:a16="http://schemas.microsoft.com/office/drawing/2014/main" id="{2DE21251-E020-4F14-A8B0-A1E78EC979E0}"/>
              </a:ext>
            </a:extLst>
          </p:cNvPr>
          <p:cNvSpPr>
            <a:spLocks noGrp="1"/>
          </p:cNvSpPr>
          <p:nvPr>
            <p:ph type="body" sz="quarter" idx="13"/>
          </p:nvPr>
        </p:nvSpPr>
        <p:spPr>
          <a:xfrm>
            <a:off x="5468471" y="2640107"/>
            <a:ext cx="2034988" cy="430492"/>
          </a:xfrm>
          <a:prstGeom prst="rect">
            <a:avLst/>
          </a:prstGeom>
        </p:spPr>
        <p:txBody>
          <a:bodyPr>
            <a:normAutofit/>
          </a:bodyPr>
          <a:lstStyle>
            <a:lvl1pPr>
              <a:defRPr sz="1200"/>
            </a:lvl1pPr>
          </a:lstStyle>
          <a:p>
            <a:pPr lvl="0"/>
            <a:endParaRPr lang="en-IE"/>
          </a:p>
        </p:txBody>
      </p:sp>
      <p:sp>
        <p:nvSpPr>
          <p:cNvPr id="5" name="Picture Placeholder 4">
            <a:extLst>
              <a:ext uri="{FF2B5EF4-FFF2-40B4-BE49-F238E27FC236}">
                <a16:creationId xmlns:a16="http://schemas.microsoft.com/office/drawing/2014/main" id="{482200B5-1474-4A0E-85F5-5C71F1B9DEB2}"/>
              </a:ext>
            </a:extLst>
          </p:cNvPr>
          <p:cNvSpPr>
            <a:spLocks noGrp="1"/>
          </p:cNvSpPr>
          <p:nvPr>
            <p:ph type="pic" sz="quarter" idx="14"/>
          </p:nvPr>
        </p:nvSpPr>
        <p:spPr>
          <a:xfrm>
            <a:off x="6096000" y="3429000"/>
            <a:ext cx="5046663" cy="2879725"/>
          </a:xfrm>
        </p:spPr>
        <p:txBody>
          <a:bodyPr/>
          <a:lstStyle/>
          <a:p>
            <a:endParaRPr lang="en-IE"/>
          </a:p>
        </p:txBody>
      </p:sp>
      <p:sp>
        <p:nvSpPr>
          <p:cNvPr id="10" name="Text Placeholder 10">
            <a:extLst>
              <a:ext uri="{FF2B5EF4-FFF2-40B4-BE49-F238E27FC236}">
                <a16:creationId xmlns:a16="http://schemas.microsoft.com/office/drawing/2014/main" id="{34D5A0A5-8A80-4F2D-9574-CE041C800AFD}"/>
              </a:ext>
            </a:extLst>
          </p:cNvPr>
          <p:cNvSpPr>
            <a:spLocks noGrp="1"/>
          </p:cNvSpPr>
          <p:nvPr>
            <p:ph type="body" sz="quarter" idx="15"/>
          </p:nvPr>
        </p:nvSpPr>
        <p:spPr>
          <a:xfrm>
            <a:off x="9107675" y="2026024"/>
            <a:ext cx="2034988" cy="403599"/>
          </a:xfrm>
          <a:prstGeom prst="rect">
            <a:avLst/>
          </a:prstGeom>
        </p:spPr>
        <p:txBody>
          <a:bodyPr>
            <a:normAutofit/>
          </a:bodyPr>
          <a:lstStyle>
            <a:lvl1pPr>
              <a:defRPr sz="1200"/>
            </a:lvl1pPr>
          </a:lstStyle>
          <a:p>
            <a:pPr lvl="0"/>
            <a:endParaRPr lang="en-IE"/>
          </a:p>
        </p:txBody>
      </p:sp>
      <p:sp>
        <p:nvSpPr>
          <p:cNvPr id="13" name="Text Placeholder 10">
            <a:extLst>
              <a:ext uri="{FF2B5EF4-FFF2-40B4-BE49-F238E27FC236}">
                <a16:creationId xmlns:a16="http://schemas.microsoft.com/office/drawing/2014/main" id="{78F7B382-A9B6-4A89-9649-9BB21A7DE124}"/>
              </a:ext>
            </a:extLst>
          </p:cNvPr>
          <p:cNvSpPr>
            <a:spLocks noGrp="1"/>
          </p:cNvSpPr>
          <p:nvPr>
            <p:ph type="body" sz="quarter" idx="16"/>
          </p:nvPr>
        </p:nvSpPr>
        <p:spPr>
          <a:xfrm>
            <a:off x="9107675" y="2640107"/>
            <a:ext cx="2034988" cy="430492"/>
          </a:xfrm>
          <a:prstGeom prst="rect">
            <a:avLst/>
          </a:prstGeom>
        </p:spPr>
        <p:txBody>
          <a:bodyPr>
            <a:normAutofit/>
          </a:bodyPr>
          <a:lstStyle>
            <a:lvl1pPr>
              <a:defRPr sz="1200"/>
            </a:lvl1pPr>
          </a:lstStyle>
          <a:p>
            <a:pPr lvl="0"/>
            <a:endParaRPr lang="en-IE"/>
          </a:p>
        </p:txBody>
      </p:sp>
    </p:spTree>
    <p:extLst>
      <p:ext uri="{BB962C8B-B14F-4D97-AF65-F5344CB8AC3E}">
        <p14:creationId xmlns:p14="http://schemas.microsoft.com/office/powerpoint/2010/main" val="222560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8DA8-1A28-429E-8938-39991D8DC8B7}"/>
              </a:ext>
            </a:extLst>
          </p:cNvPr>
          <p:cNvSpPr>
            <a:spLocks noGrp="1"/>
          </p:cNvSpPr>
          <p:nvPr>
            <p:ph type="title"/>
          </p:nvPr>
        </p:nvSpPr>
        <p:spPr>
          <a:xfrm>
            <a:off x="765175" y="428617"/>
            <a:ext cx="10453800" cy="670421"/>
          </a:xfrm>
          <a:prstGeom prst="rect">
            <a:avLst/>
          </a:prstGeom>
        </p:spPr>
        <p:txBody>
          <a:bodyPr/>
          <a:lstStyle/>
          <a:p>
            <a:r>
              <a:rPr lang="en-US"/>
              <a:t>Click to edit Master title style</a:t>
            </a:r>
            <a:endParaRPr lang="en-IE"/>
          </a:p>
        </p:txBody>
      </p:sp>
      <p:sp>
        <p:nvSpPr>
          <p:cNvPr id="6" name="Table Placeholder 5">
            <a:extLst>
              <a:ext uri="{FF2B5EF4-FFF2-40B4-BE49-F238E27FC236}">
                <a16:creationId xmlns:a16="http://schemas.microsoft.com/office/drawing/2014/main" id="{08ABB80B-FB7C-454B-AD8B-A6902422441C}"/>
              </a:ext>
            </a:extLst>
          </p:cNvPr>
          <p:cNvSpPr>
            <a:spLocks noGrp="1"/>
          </p:cNvSpPr>
          <p:nvPr>
            <p:ph type="tbl" sz="quarter" idx="10"/>
          </p:nvPr>
        </p:nvSpPr>
        <p:spPr>
          <a:xfrm>
            <a:off x="874713" y="1408113"/>
            <a:ext cx="10071100" cy="3756025"/>
          </a:xfrm>
          <a:prstGeom prst="rect">
            <a:avLst/>
          </a:prstGeom>
        </p:spPr>
        <p:txBody>
          <a:bodyPr/>
          <a:lstStyle>
            <a:lvl1pPr defTabSz="896938">
              <a:defRPr/>
            </a:lvl1pPr>
          </a:lstStyle>
          <a:p>
            <a:endParaRPr lang="en-IE"/>
          </a:p>
        </p:txBody>
      </p:sp>
    </p:spTree>
    <p:extLst>
      <p:ext uri="{BB962C8B-B14F-4D97-AF65-F5344CB8AC3E}">
        <p14:creationId xmlns:p14="http://schemas.microsoft.com/office/powerpoint/2010/main" val="2531102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C40729B5-0AF8-444C-B30E-8794DFE65D62}"/>
              </a:ext>
            </a:extLst>
          </p:cNvPr>
          <p:cNvSpPr>
            <a:spLocks noGrp="1"/>
          </p:cNvSpPr>
          <p:nvPr>
            <p:ph type="media" sz="quarter" idx="10"/>
          </p:nvPr>
        </p:nvSpPr>
        <p:spPr>
          <a:xfrm>
            <a:off x="0" y="0"/>
            <a:ext cx="12192000" cy="6858000"/>
          </a:xfrm>
        </p:spPr>
        <p:txBody>
          <a:bodyPr>
            <a:normAutofit/>
          </a:bodyPr>
          <a:lstStyle>
            <a:lvl1pPr algn="ctr">
              <a:defRPr sz="2400" b="0"/>
            </a:lvl1pPr>
          </a:lstStyle>
          <a:p>
            <a:endParaRPr lang="en-IE"/>
          </a:p>
          <a:p>
            <a:endParaRPr lang="en-IE"/>
          </a:p>
          <a:p>
            <a:endParaRPr lang="en-IE"/>
          </a:p>
          <a:p>
            <a:endParaRPr lang="en-IE"/>
          </a:p>
          <a:p>
            <a:endParaRPr lang="en-IE"/>
          </a:p>
          <a:p>
            <a:endParaRPr lang="en-IE"/>
          </a:p>
          <a:p>
            <a:r>
              <a:rPr lang="en-IE"/>
              <a:t>Insert Video</a:t>
            </a:r>
          </a:p>
        </p:txBody>
      </p:sp>
    </p:spTree>
    <p:extLst>
      <p:ext uri="{BB962C8B-B14F-4D97-AF65-F5344CB8AC3E}">
        <p14:creationId xmlns:p14="http://schemas.microsoft.com/office/powerpoint/2010/main" val="3976781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A picture containing water, red, outdoor&#10;&#10;Description generated with high confidence">
            <a:extLst>
              <a:ext uri="{FF2B5EF4-FFF2-40B4-BE49-F238E27FC236}">
                <a16:creationId xmlns:a16="http://schemas.microsoft.com/office/drawing/2014/main" id="{2867A991-B5C1-4B51-9486-12E4F67010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Tree>
    <p:extLst>
      <p:ext uri="{BB962C8B-B14F-4D97-AF65-F5344CB8AC3E}">
        <p14:creationId xmlns:p14="http://schemas.microsoft.com/office/powerpoint/2010/main" val="792010318"/>
      </p:ext>
    </p:extLst>
  </p:cSld>
  <p:clrMapOvr>
    <a:masterClrMapping/>
  </p:clrMapOvr>
  <p:extLst>
    <p:ext uri="{DCECCB84-F9BA-43D5-87BE-67443E8EF086}">
      <p15:sldGuideLst xmlns:p15="http://schemas.microsoft.com/office/powerpoint/2012/main">
        <p15:guide id="1" orient="horz" pos="1139" userDrawn="1">
          <p15:clr>
            <a:srgbClr val="FBAE40"/>
          </p15:clr>
        </p15:guide>
        <p15:guide id="2" orient="horz" pos="2137" userDrawn="1">
          <p15:clr>
            <a:srgbClr val="FBAE40"/>
          </p15:clr>
        </p15:guide>
        <p15:guide id="3" orient="horz" pos="263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A picture containing water sport, swimming&#10;&#10;Description generated with high confidence">
            <a:extLst>
              <a:ext uri="{FF2B5EF4-FFF2-40B4-BE49-F238E27FC236}">
                <a16:creationId xmlns:a16="http://schemas.microsoft.com/office/drawing/2014/main" id="{13BE7870-0B07-43B6-ACEF-1E63F1BC4D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8">
            <a:extLst>
              <a:ext uri="{FF2B5EF4-FFF2-40B4-BE49-F238E27FC236}">
                <a16:creationId xmlns:a16="http://schemas.microsoft.com/office/drawing/2014/main" id="{9107BBDE-28AB-4993-B264-1EC03703646D}"/>
              </a:ext>
            </a:extLst>
          </p:cNvPr>
          <p:cNvSpPr>
            <a:spLocks noGrp="1"/>
          </p:cNvSpPr>
          <p:nvPr>
            <p:ph type="title" hasCustomPrompt="1"/>
          </p:nvPr>
        </p:nvSpPr>
        <p:spPr>
          <a:xfrm>
            <a:off x="760413" y="1712874"/>
            <a:ext cx="10515600" cy="614690"/>
          </a:xfrm>
        </p:spPr>
        <p:txBody>
          <a:bodyPr>
            <a:noAutofit/>
          </a:bodyPr>
          <a:lstStyle>
            <a:lvl1pPr>
              <a:defRPr sz="6000">
                <a:solidFill>
                  <a:schemeClr val="bg1"/>
                </a:solidFill>
              </a:defRPr>
            </a:lvl1pPr>
          </a:lstStyle>
          <a:p>
            <a:r>
              <a:rPr lang="en-US"/>
              <a:t>Add Section Title</a:t>
            </a:r>
            <a:endParaRPr lang="en-IE"/>
          </a:p>
        </p:txBody>
      </p:sp>
    </p:spTree>
    <p:extLst>
      <p:ext uri="{BB962C8B-B14F-4D97-AF65-F5344CB8AC3E}">
        <p14:creationId xmlns:p14="http://schemas.microsoft.com/office/powerpoint/2010/main" val="3790893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472D-F5BB-46A0-9974-D04E59CDC363}"/>
              </a:ext>
            </a:extLst>
          </p:cNvPr>
          <p:cNvSpPr>
            <a:spLocks noGrp="1"/>
          </p:cNvSpPr>
          <p:nvPr>
            <p:ph type="title" hasCustomPrompt="1"/>
          </p:nvPr>
        </p:nvSpPr>
        <p:spPr>
          <a:xfrm>
            <a:off x="765175" y="428617"/>
            <a:ext cx="10453800" cy="670421"/>
          </a:xfrm>
          <a:prstGeom prst="rect">
            <a:avLst/>
          </a:prstGeom>
        </p:spPr>
        <p:txBody>
          <a:bodyPr>
            <a:normAutofit/>
          </a:bodyPr>
          <a:lstStyle>
            <a:lvl1pPr>
              <a:defRPr sz="3600"/>
            </a:lvl1pPr>
          </a:lstStyle>
          <a:p>
            <a:r>
              <a:rPr lang="en-US"/>
              <a:t>Screenshot/inserted document Title</a:t>
            </a:r>
            <a:endParaRPr lang="en-IE"/>
          </a:p>
        </p:txBody>
      </p:sp>
      <p:sp>
        <p:nvSpPr>
          <p:cNvPr id="4" name="Picture Placeholder 3">
            <a:extLst>
              <a:ext uri="{FF2B5EF4-FFF2-40B4-BE49-F238E27FC236}">
                <a16:creationId xmlns:a16="http://schemas.microsoft.com/office/drawing/2014/main" id="{0CFB1B87-512C-420C-9E56-C84DB98833A7}"/>
              </a:ext>
            </a:extLst>
          </p:cNvPr>
          <p:cNvSpPr>
            <a:spLocks noGrp="1"/>
          </p:cNvSpPr>
          <p:nvPr>
            <p:ph type="pic" sz="quarter" idx="10"/>
          </p:nvPr>
        </p:nvSpPr>
        <p:spPr>
          <a:xfrm>
            <a:off x="1627748" y="2026024"/>
            <a:ext cx="3332784" cy="4282701"/>
          </a:xfrm>
          <a:prstGeom prst="rect">
            <a:avLst/>
          </a:prstGeom>
        </p:spPr>
        <p:txBody>
          <a:bodyPr/>
          <a:lstStyle/>
          <a:p>
            <a:endParaRPr lang="en-IE"/>
          </a:p>
        </p:txBody>
      </p:sp>
      <p:sp>
        <p:nvSpPr>
          <p:cNvPr id="9" name="Text Placeholder 8">
            <a:extLst>
              <a:ext uri="{FF2B5EF4-FFF2-40B4-BE49-F238E27FC236}">
                <a16:creationId xmlns:a16="http://schemas.microsoft.com/office/drawing/2014/main" id="{7BAAA34E-5CDD-43CB-8DAA-9271B1AF7823}"/>
              </a:ext>
            </a:extLst>
          </p:cNvPr>
          <p:cNvSpPr>
            <a:spLocks noGrp="1"/>
          </p:cNvSpPr>
          <p:nvPr>
            <p:ph type="body" sz="quarter" idx="11" hasCustomPrompt="1"/>
          </p:nvPr>
        </p:nvSpPr>
        <p:spPr>
          <a:xfrm>
            <a:off x="765175" y="1168400"/>
            <a:ext cx="8412162" cy="517525"/>
          </a:xfrm>
          <a:prstGeom prst="rect">
            <a:avLst/>
          </a:prstGeom>
        </p:spPr>
        <p:txBody>
          <a:bodyPr/>
          <a:lstStyle>
            <a:lvl1pPr>
              <a:defRPr/>
            </a:lvl1pPr>
          </a:lstStyle>
          <a:p>
            <a:pPr lvl="0"/>
            <a:r>
              <a:rPr lang="en-US"/>
              <a:t>Insert Subhead</a:t>
            </a:r>
          </a:p>
          <a:p>
            <a:pPr lvl="1"/>
            <a:endParaRPr lang="en-IE"/>
          </a:p>
        </p:txBody>
      </p:sp>
      <p:sp>
        <p:nvSpPr>
          <p:cNvPr id="11" name="Text Placeholder 10">
            <a:extLst>
              <a:ext uri="{FF2B5EF4-FFF2-40B4-BE49-F238E27FC236}">
                <a16:creationId xmlns:a16="http://schemas.microsoft.com/office/drawing/2014/main" id="{C2C8BBB5-CEB5-4825-B220-C9FCB9046BAA}"/>
              </a:ext>
            </a:extLst>
          </p:cNvPr>
          <p:cNvSpPr>
            <a:spLocks noGrp="1"/>
          </p:cNvSpPr>
          <p:nvPr>
            <p:ph type="body" sz="quarter" idx="12"/>
          </p:nvPr>
        </p:nvSpPr>
        <p:spPr>
          <a:xfrm>
            <a:off x="5468471" y="2026024"/>
            <a:ext cx="2034988" cy="403599"/>
          </a:xfrm>
          <a:prstGeom prst="rect">
            <a:avLst/>
          </a:prstGeom>
        </p:spPr>
        <p:txBody>
          <a:bodyPr>
            <a:normAutofit/>
          </a:bodyPr>
          <a:lstStyle>
            <a:lvl1pPr>
              <a:defRPr sz="1200"/>
            </a:lvl1pPr>
          </a:lstStyle>
          <a:p>
            <a:pPr lvl="0"/>
            <a:endParaRPr lang="en-IE"/>
          </a:p>
        </p:txBody>
      </p:sp>
      <p:sp>
        <p:nvSpPr>
          <p:cNvPr id="12" name="Text Placeholder 10">
            <a:extLst>
              <a:ext uri="{FF2B5EF4-FFF2-40B4-BE49-F238E27FC236}">
                <a16:creationId xmlns:a16="http://schemas.microsoft.com/office/drawing/2014/main" id="{2DE21251-E020-4F14-A8B0-A1E78EC979E0}"/>
              </a:ext>
            </a:extLst>
          </p:cNvPr>
          <p:cNvSpPr>
            <a:spLocks noGrp="1"/>
          </p:cNvSpPr>
          <p:nvPr>
            <p:ph type="body" sz="quarter" idx="13"/>
          </p:nvPr>
        </p:nvSpPr>
        <p:spPr>
          <a:xfrm>
            <a:off x="5468471" y="2640107"/>
            <a:ext cx="2034988" cy="430492"/>
          </a:xfrm>
          <a:prstGeom prst="rect">
            <a:avLst/>
          </a:prstGeom>
        </p:spPr>
        <p:txBody>
          <a:bodyPr>
            <a:normAutofit/>
          </a:bodyPr>
          <a:lstStyle>
            <a:lvl1pPr>
              <a:defRPr sz="1200"/>
            </a:lvl1pPr>
          </a:lstStyle>
          <a:p>
            <a:pPr lvl="0"/>
            <a:endParaRPr lang="en-IE"/>
          </a:p>
        </p:txBody>
      </p:sp>
      <p:sp>
        <p:nvSpPr>
          <p:cNvPr id="5" name="Picture Placeholder 4">
            <a:extLst>
              <a:ext uri="{FF2B5EF4-FFF2-40B4-BE49-F238E27FC236}">
                <a16:creationId xmlns:a16="http://schemas.microsoft.com/office/drawing/2014/main" id="{482200B5-1474-4A0E-85F5-5C71F1B9DEB2}"/>
              </a:ext>
            </a:extLst>
          </p:cNvPr>
          <p:cNvSpPr>
            <a:spLocks noGrp="1"/>
          </p:cNvSpPr>
          <p:nvPr>
            <p:ph type="pic" sz="quarter" idx="14"/>
          </p:nvPr>
        </p:nvSpPr>
        <p:spPr>
          <a:xfrm>
            <a:off x="6096000" y="3429000"/>
            <a:ext cx="5046663" cy="2879725"/>
          </a:xfrm>
        </p:spPr>
        <p:txBody>
          <a:bodyPr/>
          <a:lstStyle/>
          <a:p>
            <a:endParaRPr lang="en-IE"/>
          </a:p>
        </p:txBody>
      </p:sp>
      <p:sp>
        <p:nvSpPr>
          <p:cNvPr id="10" name="Text Placeholder 10">
            <a:extLst>
              <a:ext uri="{FF2B5EF4-FFF2-40B4-BE49-F238E27FC236}">
                <a16:creationId xmlns:a16="http://schemas.microsoft.com/office/drawing/2014/main" id="{34D5A0A5-8A80-4F2D-9574-CE041C800AFD}"/>
              </a:ext>
            </a:extLst>
          </p:cNvPr>
          <p:cNvSpPr>
            <a:spLocks noGrp="1"/>
          </p:cNvSpPr>
          <p:nvPr>
            <p:ph type="body" sz="quarter" idx="15"/>
          </p:nvPr>
        </p:nvSpPr>
        <p:spPr>
          <a:xfrm>
            <a:off x="9107675" y="2026024"/>
            <a:ext cx="2034988" cy="403599"/>
          </a:xfrm>
          <a:prstGeom prst="rect">
            <a:avLst/>
          </a:prstGeom>
        </p:spPr>
        <p:txBody>
          <a:bodyPr>
            <a:normAutofit/>
          </a:bodyPr>
          <a:lstStyle>
            <a:lvl1pPr>
              <a:defRPr sz="1200"/>
            </a:lvl1pPr>
          </a:lstStyle>
          <a:p>
            <a:pPr lvl="0"/>
            <a:endParaRPr lang="en-IE"/>
          </a:p>
        </p:txBody>
      </p:sp>
      <p:sp>
        <p:nvSpPr>
          <p:cNvPr id="13" name="Text Placeholder 10">
            <a:extLst>
              <a:ext uri="{FF2B5EF4-FFF2-40B4-BE49-F238E27FC236}">
                <a16:creationId xmlns:a16="http://schemas.microsoft.com/office/drawing/2014/main" id="{78F7B382-A9B6-4A89-9649-9BB21A7DE124}"/>
              </a:ext>
            </a:extLst>
          </p:cNvPr>
          <p:cNvSpPr>
            <a:spLocks noGrp="1"/>
          </p:cNvSpPr>
          <p:nvPr>
            <p:ph type="body" sz="quarter" idx="16"/>
          </p:nvPr>
        </p:nvSpPr>
        <p:spPr>
          <a:xfrm>
            <a:off x="9107675" y="2640107"/>
            <a:ext cx="2034988" cy="430492"/>
          </a:xfrm>
          <a:prstGeom prst="rect">
            <a:avLst/>
          </a:prstGeom>
        </p:spPr>
        <p:txBody>
          <a:bodyPr>
            <a:normAutofit/>
          </a:bodyPr>
          <a:lstStyle>
            <a:lvl1pPr>
              <a:defRPr sz="1200"/>
            </a:lvl1pPr>
          </a:lstStyle>
          <a:p>
            <a:pPr lvl="0"/>
            <a:endParaRPr lang="en-IE"/>
          </a:p>
        </p:txBody>
      </p:sp>
    </p:spTree>
    <p:extLst>
      <p:ext uri="{BB962C8B-B14F-4D97-AF65-F5344CB8AC3E}">
        <p14:creationId xmlns:p14="http://schemas.microsoft.com/office/powerpoint/2010/main" val="2666848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Blank - Picture Slide 3">
    <p:spTree>
      <p:nvGrpSpPr>
        <p:cNvPr id="1" name=""/>
        <p:cNvGrpSpPr/>
        <p:nvPr/>
      </p:nvGrpSpPr>
      <p:grpSpPr>
        <a:xfrm>
          <a:off x="0" y="0"/>
          <a:ext cx="0" cy="0"/>
          <a:chOff x="0" y="0"/>
          <a:chExt cx="0" cy="0"/>
        </a:xfrm>
      </p:grpSpPr>
      <p:pic>
        <p:nvPicPr>
          <p:cNvPr id="4" name="Picture 3" descr="A large long train on a highway&#10;&#10;Description generated with very high confidence">
            <a:extLst>
              <a:ext uri="{FF2B5EF4-FFF2-40B4-BE49-F238E27FC236}">
                <a16:creationId xmlns:a16="http://schemas.microsoft.com/office/drawing/2014/main" id="{80C9510C-F745-44FD-B2F8-95C77A03117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IE"/>
          </a:p>
        </p:txBody>
      </p:sp>
      <p:sp>
        <p:nvSpPr>
          <p:cNvPr id="5" name="Text Placeholder 4">
            <a:extLst>
              <a:ext uri="{FF2B5EF4-FFF2-40B4-BE49-F238E27FC236}">
                <a16:creationId xmlns:a16="http://schemas.microsoft.com/office/drawing/2014/main" id="{65CFFCC2-6E6A-4ED4-8633-9B137AA6A2F9}"/>
              </a:ext>
            </a:extLst>
          </p:cNvPr>
          <p:cNvSpPr>
            <a:spLocks noGrp="1"/>
          </p:cNvSpPr>
          <p:nvPr>
            <p:ph type="body" sz="quarter" idx="10"/>
          </p:nvPr>
        </p:nvSpPr>
        <p:spPr>
          <a:xfrm>
            <a:off x="874713" y="1446544"/>
            <a:ext cx="9042400" cy="24244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Rectangle 5">
            <a:extLst>
              <a:ext uri="{FF2B5EF4-FFF2-40B4-BE49-F238E27FC236}">
                <a16:creationId xmlns:a16="http://schemas.microsoft.com/office/drawing/2014/main" id="{6DBECB00-3CF8-403D-8FE3-E811F2C630C6}"/>
              </a:ext>
            </a:extLst>
          </p:cNvPr>
          <p:cNvSpPr/>
          <p:nvPr userDrawn="1"/>
        </p:nvSpPr>
        <p:spPr>
          <a:xfrm>
            <a:off x="-1" y="3429000"/>
            <a:ext cx="12192001" cy="3429000"/>
          </a:xfrm>
          <a:prstGeom prst="rect">
            <a:avLst/>
          </a:prstGeom>
          <a:solidFill>
            <a:schemeClr val="tx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3" name="Text Placeholder 8">
            <a:extLst>
              <a:ext uri="{FF2B5EF4-FFF2-40B4-BE49-F238E27FC236}">
                <a16:creationId xmlns:a16="http://schemas.microsoft.com/office/drawing/2014/main" id="{5B15E7E2-3AF9-461B-83C2-CDA4ECC850F8}"/>
              </a:ext>
            </a:extLst>
          </p:cNvPr>
          <p:cNvSpPr>
            <a:spLocks noGrp="1"/>
          </p:cNvSpPr>
          <p:nvPr>
            <p:ph type="body" sz="quarter" idx="11"/>
          </p:nvPr>
        </p:nvSpPr>
        <p:spPr>
          <a:xfrm>
            <a:off x="874713" y="3833148"/>
            <a:ext cx="10801350" cy="169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42412265"/>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No embellish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FBCB-CCB6-4B0C-AAB5-78B599D6313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6BCF039-1ACA-4220-8B74-ADA773568908}"/>
              </a:ext>
            </a:extLst>
          </p:cNvPr>
          <p:cNvSpPr>
            <a:spLocks noGrp="1"/>
          </p:cNvSpPr>
          <p:nvPr>
            <p:ph idx="1"/>
          </p:nvPr>
        </p:nvSpPr>
        <p:spPr/>
        <p:txBody>
          <a:bodyPr/>
          <a:lstStyle>
            <a:lvl1pPr>
              <a:defRPr sz="1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9293498D-98B3-4D83-8F2C-08C421840476}"/>
              </a:ext>
            </a:extLst>
          </p:cNvPr>
          <p:cNvSpPr>
            <a:spLocks noGrp="1"/>
          </p:cNvSpPr>
          <p:nvPr>
            <p:ph type="ftr" sz="quarter" idx="11"/>
          </p:nvPr>
        </p:nvSpPr>
        <p:spPr/>
        <p:txBody>
          <a:bodyPr/>
          <a:lstStyle/>
          <a:p>
            <a:r>
              <a:rPr lang="en-GB"/>
              <a:t>Ergo | Sample presentation slides</a:t>
            </a:r>
          </a:p>
        </p:txBody>
      </p:sp>
      <p:sp>
        <p:nvSpPr>
          <p:cNvPr id="6" name="Slide Number Placeholder 5">
            <a:extLst>
              <a:ext uri="{FF2B5EF4-FFF2-40B4-BE49-F238E27FC236}">
                <a16:creationId xmlns:a16="http://schemas.microsoft.com/office/drawing/2014/main" id="{F80FE942-DC3B-406B-8A5E-72C92391EFDD}"/>
              </a:ext>
            </a:extLst>
          </p:cNvPr>
          <p:cNvSpPr>
            <a:spLocks noGrp="1"/>
          </p:cNvSpPr>
          <p:nvPr>
            <p:ph type="sldNum" sz="quarter" idx="12"/>
          </p:nvPr>
        </p:nvSpPr>
        <p:spPr/>
        <p:txBody>
          <a:bodyPr/>
          <a:lstStyle/>
          <a:p>
            <a:fld id="{F5B349D5-8723-4953-BC34-E841750510F7}" type="slidenum">
              <a:rPr lang="en-GB" smtClean="0"/>
              <a:t>‹#›</a:t>
            </a:fld>
            <a:endParaRPr lang="en-GB"/>
          </a:p>
        </p:txBody>
      </p:sp>
    </p:spTree>
    <p:extLst>
      <p:ext uri="{BB962C8B-B14F-4D97-AF65-F5344CB8AC3E}">
        <p14:creationId xmlns:p14="http://schemas.microsoft.com/office/powerpoint/2010/main" val="676186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 Photo option 2">
    <p:spTree>
      <p:nvGrpSpPr>
        <p:cNvPr id="1" name=""/>
        <p:cNvGrpSpPr/>
        <p:nvPr/>
      </p:nvGrpSpPr>
      <p:grpSpPr>
        <a:xfrm>
          <a:off x="0" y="0"/>
          <a:ext cx="0" cy="0"/>
          <a:chOff x="0" y="0"/>
          <a:chExt cx="0" cy="0"/>
        </a:xfrm>
      </p:grpSpPr>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48921" cy="6858000"/>
          </a:xfrm>
          <a:prstGeom prst="rect">
            <a:avLst/>
          </a:prstGeom>
        </p:spPr>
      </p:pic>
      <p:pic>
        <p:nvPicPr>
          <p:cNvPr id="6" name="Picture 5" descr="A large body of water with a city in the background&#10;&#10;Description generated with very high confidence">
            <a:extLst>
              <a:ext uri="{FF2B5EF4-FFF2-40B4-BE49-F238E27FC236}">
                <a16:creationId xmlns:a16="http://schemas.microsoft.com/office/drawing/2014/main" id="{AB24860C-D00E-4BC8-ACBF-6D70750AD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867774" y="0"/>
            <a:ext cx="3324225" cy="6858000"/>
          </a:xfrm>
          <a:prstGeom prst="rect">
            <a:avLst/>
          </a:prstGeom>
        </p:spPr>
      </p:pic>
      <p:sp>
        <p:nvSpPr>
          <p:cNvPr id="8" name="Title 4">
            <a:extLst>
              <a:ext uri="{FF2B5EF4-FFF2-40B4-BE49-F238E27FC236}">
                <a16:creationId xmlns:a16="http://schemas.microsoft.com/office/drawing/2014/main" id="{B51465D1-5305-4916-A91E-8A26432A7EF9}"/>
              </a:ext>
            </a:extLst>
          </p:cNvPr>
          <p:cNvSpPr>
            <a:spLocks noGrp="1"/>
          </p:cNvSpPr>
          <p:nvPr>
            <p:ph type="title" hasCustomPrompt="1"/>
          </p:nvPr>
        </p:nvSpPr>
        <p:spPr>
          <a:xfrm>
            <a:off x="790893" y="450851"/>
            <a:ext cx="10515600" cy="614690"/>
          </a:xfrm>
        </p:spPr>
        <p:txBody>
          <a:bodyPr/>
          <a:lstStyle>
            <a:lvl1pPr>
              <a:defRPr/>
            </a:lvl1pPr>
          </a:lstStyle>
          <a:p>
            <a:r>
              <a:rPr lang="en-US"/>
              <a:t>Title</a:t>
            </a:r>
            <a:endParaRPr lang="en-IE"/>
          </a:p>
        </p:txBody>
      </p:sp>
      <p:sp>
        <p:nvSpPr>
          <p:cNvPr id="9" name="Text Placeholder 9">
            <a:extLst>
              <a:ext uri="{FF2B5EF4-FFF2-40B4-BE49-F238E27FC236}">
                <a16:creationId xmlns:a16="http://schemas.microsoft.com/office/drawing/2014/main" id="{A02DC861-6E64-40A4-952C-F4E7BED3AB1A}"/>
              </a:ext>
            </a:extLst>
          </p:cNvPr>
          <p:cNvSpPr>
            <a:spLocks noGrp="1"/>
          </p:cNvSpPr>
          <p:nvPr>
            <p:ph type="body" sz="quarter" idx="13"/>
          </p:nvPr>
        </p:nvSpPr>
        <p:spPr>
          <a:xfrm>
            <a:off x="790575" y="1203325"/>
            <a:ext cx="4940300" cy="3848100"/>
          </a:xfrm>
        </p:spPr>
        <p:txBody>
          <a:bodyPr/>
          <a:lstStyle>
            <a:lvl1pPr marL="285750" indent="-285750">
              <a:buClr>
                <a:schemeClr val="accent1"/>
              </a:buClr>
              <a:buFont typeface="Wingdings" panose="05000000000000000000" pitchFamily="2" charset="2"/>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186172664"/>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 Photo option 3">
    <p:spTree>
      <p:nvGrpSpPr>
        <p:cNvPr id="1" name=""/>
        <p:cNvGrpSpPr/>
        <p:nvPr/>
      </p:nvGrpSpPr>
      <p:grpSpPr>
        <a:xfrm>
          <a:off x="0" y="0"/>
          <a:ext cx="0" cy="0"/>
          <a:chOff x="0" y="0"/>
          <a:chExt cx="0" cy="0"/>
        </a:xfrm>
      </p:grpSpPr>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48921" cy="6858000"/>
          </a:xfrm>
          <a:prstGeom prst="rect">
            <a:avLst/>
          </a:prstGeom>
        </p:spPr>
      </p:pic>
      <p:pic>
        <p:nvPicPr>
          <p:cNvPr id="8" name="Picture 7" descr="A picture containing building, person, man, train&#10;&#10;Description generated with very high confidence">
            <a:extLst>
              <a:ext uri="{FF2B5EF4-FFF2-40B4-BE49-F238E27FC236}">
                <a16:creationId xmlns:a16="http://schemas.microsoft.com/office/drawing/2014/main" id="{5394DD09-715A-415D-8099-46972D2A5D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867775" y="0"/>
            <a:ext cx="3324224" cy="6858000"/>
          </a:xfrm>
          <a:prstGeom prst="rect">
            <a:avLst/>
          </a:prstGeom>
        </p:spPr>
      </p:pic>
      <p:sp>
        <p:nvSpPr>
          <p:cNvPr id="6" name="Title 4">
            <a:extLst>
              <a:ext uri="{FF2B5EF4-FFF2-40B4-BE49-F238E27FC236}">
                <a16:creationId xmlns:a16="http://schemas.microsoft.com/office/drawing/2014/main" id="{9AF5984E-471E-491D-AA61-F82E69604E8A}"/>
              </a:ext>
            </a:extLst>
          </p:cNvPr>
          <p:cNvSpPr>
            <a:spLocks noGrp="1"/>
          </p:cNvSpPr>
          <p:nvPr>
            <p:ph type="title" hasCustomPrompt="1"/>
          </p:nvPr>
        </p:nvSpPr>
        <p:spPr>
          <a:xfrm>
            <a:off x="790893" y="450851"/>
            <a:ext cx="10515600" cy="614690"/>
          </a:xfrm>
        </p:spPr>
        <p:txBody>
          <a:bodyPr/>
          <a:lstStyle>
            <a:lvl1pPr>
              <a:defRPr/>
            </a:lvl1pPr>
          </a:lstStyle>
          <a:p>
            <a:r>
              <a:rPr lang="en-US"/>
              <a:t>Title</a:t>
            </a:r>
            <a:endParaRPr lang="en-IE"/>
          </a:p>
        </p:txBody>
      </p:sp>
      <p:sp>
        <p:nvSpPr>
          <p:cNvPr id="9" name="Text Placeholder 9">
            <a:extLst>
              <a:ext uri="{FF2B5EF4-FFF2-40B4-BE49-F238E27FC236}">
                <a16:creationId xmlns:a16="http://schemas.microsoft.com/office/drawing/2014/main" id="{DD09A610-CE89-4B4C-9AB1-8E89A369A32F}"/>
              </a:ext>
            </a:extLst>
          </p:cNvPr>
          <p:cNvSpPr>
            <a:spLocks noGrp="1"/>
          </p:cNvSpPr>
          <p:nvPr>
            <p:ph type="body" sz="quarter" idx="13"/>
          </p:nvPr>
        </p:nvSpPr>
        <p:spPr>
          <a:xfrm>
            <a:off x="790575" y="1203325"/>
            <a:ext cx="4940300" cy="3848100"/>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84173959"/>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Photo option 4">
    <p:spTree>
      <p:nvGrpSpPr>
        <p:cNvPr id="1" name=""/>
        <p:cNvGrpSpPr/>
        <p:nvPr/>
      </p:nvGrpSpPr>
      <p:grpSpPr>
        <a:xfrm>
          <a:off x="0" y="0"/>
          <a:ext cx="0" cy="0"/>
          <a:chOff x="0" y="0"/>
          <a:chExt cx="0" cy="0"/>
        </a:xfrm>
      </p:grpSpPr>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0" name="Title 4">
            <a:extLst>
              <a:ext uri="{FF2B5EF4-FFF2-40B4-BE49-F238E27FC236}">
                <a16:creationId xmlns:a16="http://schemas.microsoft.com/office/drawing/2014/main" id="{51738635-EA6E-4BC6-AD3E-8A6DD9D09079}"/>
              </a:ext>
            </a:extLst>
          </p:cNvPr>
          <p:cNvSpPr>
            <a:spLocks noGrp="1"/>
          </p:cNvSpPr>
          <p:nvPr>
            <p:ph type="title" hasCustomPrompt="1"/>
          </p:nvPr>
        </p:nvSpPr>
        <p:spPr>
          <a:xfrm>
            <a:off x="790893" y="450851"/>
            <a:ext cx="10515600" cy="614690"/>
          </a:xfrm>
        </p:spPr>
        <p:txBody>
          <a:bodyPr/>
          <a:lstStyle>
            <a:lvl1pPr>
              <a:defRPr/>
            </a:lvl1pPr>
          </a:lstStyle>
          <a:p>
            <a:r>
              <a:rPr lang="en-US"/>
              <a:t>Title</a:t>
            </a:r>
            <a:endParaRPr lang="en-IE"/>
          </a:p>
        </p:txBody>
      </p:sp>
      <p:sp>
        <p:nvSpPr>
          <p:cNvPr id="12" name="Text Placeholder 9">
            <a:extLst>
              <a:ext uri="{FF2B5EF4-FFF2-40B4-BE49-F238E27FC236}">
                <a16:creationId xmlns:a16="http://schemas.microsoft.com/office/drawing/2014/main" id="{D02E7811-A168-4CAA-B8FE-249075CBFEB2}"/>
              </a:ext>
            </a:extLst>
          </p:cNvPr>
          <p:cNvSpPr>
            <a:spLocks noGrp="1"/>
          </p:cNvSpPr>
          <p:nvPr>
            <p:ph type="body" sz="quarter" idx="13"/>
          </p:nvPr>
        </p:nvSpPr>
        <p:spPr>
          <a:xfrm>
            <a:off x="790575" y="1203325"/>
            <a:ext cx="4940300" cy="3848100"/>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8" name="Picture 7" descr="A picture containing table, indoor, sitting, cup&#10;&#10;Description generated with very high confidence">
            <a:extLst>
              <a:ext uri="{FF2B5EF4-FFF2-40B4-BE49-F238E27FC236}">
                <a16:creationId xmlns:a16="http://schemas.microsoft.com/office/drawing/2014/main" id="{FA44655A-B9D3-47A2-B772-EC4A6C1EF49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867774" y="0"/>
            <a:ext cx="3324225" cy="6858000"/>
          </a:xfrm>
          <a:prstGeom prst="rect">
            <a:avLst/>
          </a:prstGeom>
        </p:spPr>
      </p:pic>
    </p:spTree>
    <p:extLst>
      <p:ext uri="{BB962C8B-B14F-4D97-AF65-F5344CB8AC3E}">
        <p14:creationId xmlns:p14="http://schemas.microsoft.com/office/powerpoint/2010/main" val="1691101900"/>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5586" userDrawn="1">
          <p15:clr>
            <a:srgbClr val="FBAE40"/>
          </p15:clr>
        </p15:guide>
        <p15:guide id="5" pos="52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pic>
        <p:nvPicPr>
          <p:cNvPr id="4" name="Picture 3" descr="A picture containing indoor&#10;&#10;Description generated with high confidence">
            <a:extLst>
              <a:ext uri="{FF2B5EF4-FFF2-40B4-BE49-F238E27FC236}">
                <a16:creationId xmlns:a16="http://schemas.microsoft.com/office/drawing/2014/main" id="{FA665624-4D95-4D2B-AB91-BE8A5FF754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46544"/>
            <a:ext cx="12192000" cy="5411456"/>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IE"/>
          </a:p>
        </p:txBody>
      </p:sp>
      <p:sp>
        <p:nvSpPr>
          <p:cNvPr id="5" name="Text Placeholder 4">
            <a:extLst>
              <a:ext uri="{FF2B5EF4-FFF2-40B4-BE49-F238E27FC236}">
                <a16:creationId xmlns:a16="http://schemas.microsoft.com/office/drawing/2014/main" id="{65CFFCC2-6E6A-4ED4-8633-9B137AA6A2F9}"/>
              </a:ext>
            </a:extLst>
          </p:cNvPr>
          <p:cNvSpPr>
            <a:spLocks noGrp="1"/>
          </p:cNvSpPr>
          <p:nvPr>
            <p:ph type="body" sz="quarter" idx="10"/>
          </p:nvPr>
        </p:nvSpPr>
        <p:spPr>
          <a:xfrm>
            <a:off x="874713" y="1808163"/>
            <a:ext cx="9042400" cy="4500562"/>
          </a:xfrm>
        </p:spPr>
        <p:txBody>
          <a:bodyPr/>
          <a:lstStyle>
            <a:lvl1pPr>
              <a:buClr>
                <a:schemeClr val="accent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601461428"/>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pic>
        <p:nvPicPr>
          <p:cNvPr id="16" name="Picture 15" descr="A group of people in a room&#10;&#10;Description generated with very high confidence">
            <a:extLst>
              <a:ext uri="{FF2B5EF4-FFF2-40B4-BE49-F238E27FC236}">
                <a16:creationId xmlns:a16="http://schemas.microsoft.com/office/drawing/2014/main" id="{DFB32D28-9748-484F-8F0F-EE1F80989C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29"/>
          <a:stretch/>
        </p:blipFill>
        <p:spPr>
          <a:xfrm>
            <a:off x="0" y="1446544"/>
            <a:ext cx="12192000" cy="5411456"/>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IE"/>
          </a:p>
        </p:txBody>
      </p:sp>
      <p:sp>
        <p:nvSpPr>
          <p:cNvPr id="5" name="Text Placeholder 4">
            <a:extLst>
              <a:ext uri="{FF2B5EF4-FFF2-40B4-BE49-F238E27FC236}">
                <a16:creationId xmlns:a16="http://schemas.microsoft.com/office/drawing/2014/main" id="{65CFFCC2-6E6A-4ED4-8633-9B137AA6A2F9}"/>
              </a:ext>
            </a:extLst>
          </p:cNvPr>
          <p:cNvSpPr>
            <a:spLocks noGrp="1"/>
          </p:cNvSpPr>
          <p:nvPr>
            <p:ph type="body" sz="quarter" idx="10"/>
          </p:nvPr>
        </p:nvSpPr>
        <p:spPr>
          <a:xfrm>
            <a:off x="874713" y="1808163"/>
            <a:ext cx="9042400" cy="4500562"/>
          </a:xfrm>
        </p:spPr>
        <p:txBody>
          <a:bodyPr/>
          <a:lstStyle>
            <a:lvl1pPr>
              <a:buClr>
                <a:schemeClr val="accent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884681583"/>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pic>
        <p:nvPicPr>
          <p:cNvPr id="4" name="Picture 3" descr="A picture containing person, indoor, wall, man&#10;&#10;Description generated with very high confidence">
            <a:extLst>
              <a:ext uri="{FF2B5EF4-FFF2-40B4-BE49-F238E27FC236}">
                <a16:creationId xmlns:a16="http://schemas.microsoft.com/office/drawing/2014/main" id="{BD25526E-7E87-4BD7-9643-00669A28BE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49388"/>
            <a:ext cx="12192000" cy="5408611"/>
          </a:xfrm>
          <a:prstGeom prst="rect">
            <a:avLst/>
          </a:prstGeom>
        </p:spPr>
      </p:pic>
      <p:pic>
        <p:nvPicPr>
          <p:cNvPr id="7" name="Picture 6" descr="A picture containing water, red, outdoor&#10;&#10;Description generated with high confidence">
            <a:extLst>
              <a:ext uri="{FF2B5EF4-FFF2-40B4-BE49-F238E27FC236}">
                <a16:creationId xmlns:a16="http://schemas.microsoft.com/office/drawing/2014/main" id="{89F5BB8D-F2F2-47D9-8232-4952F31AEBA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11" name="Title 2">
            <a:extLst>
              <a:ext uri="{FF2B5EF4-FFF2-40B4-BE49-F238E27FC236}">
                <a16:creationId xmlns:a16="http://schemas.microsoft.com/office/drawing/2014/main" id="{91326789-FABE-4C54-A520-DCB44E28BF90}"/>
              </a:ext>
            </a:extLst>
          </p:cNvPr>
          <p:cNvSpPr txBox="1">
            <a:spLocks/>
          </p:cNvSpPr>
          <p:nvPr userDrawn="1"/>
        </p:nvSpPr>
        <p:spPr>
          <a:xfrm>
            <a:off x="815401" y="831854"/>
            <a:ext cx="8636017" cy="637835"/>
          </a:xfrm>
          <a:prstGeom prst="rect">
            <a:avLst/>
          </a:prstGeom>
          <a:effectLst>
            <a:outerShdw blurRad="63500" sx="102000" sy="102000" algn="ctr"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endParaRPr lang="en-US" sz="3600">
              <a:solidFill>
                <a:schemeClr val="bg1"/>
              </a:solidFill>
            </a:endParaRPr>
          </a:p>
        </p:txBody>
      </p:sp>
      <p:sp>
        <p:nvSpPr>
          <p:cNvPr id="2" name="Title 1">
            <a:extLst>
              <a:ext uri="{FF2B5EF4-FFF2-40B4-BE49-F238E27FC236}">
                <a16:creationId xmlns:a16="http://schemas.microsoft.com/office/drawing/2014/main" id="{395D32CD-97C9-4A51-8E2F-75098B438F9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IE"/>
          </a:p>
        </p:txBody>
      </p:sp>
      <p:sp>
        <p:nvSpPr>
          <p:cNvPr id="5" name="Text Placeholder 4">
            <a:extLst>
              <a:ext uri="{FF2B5EF4-FFF2-40B4-BE49-F238E27FC236}">
                <a16:creationId xmlns:a16="http://schemas.microsoft.com/office/drawing/2014/main" id="{65CFFCC2-6E6A-4ED4-8633-9B137AA6A2F9}"/>
              </a:ext>
            </a:extLst>
          </p:cNvPr>
          <p:cNvSpPr>
            <a:spLocks noGrp="1"/>
          </p:cNvSpPr>
          <p:nvPr>
            <p:ph type="body" sz="quarter" idx="10"/>
          </p:nvPr>
        </p:nvSpPr>
        <p:spPr>
          <a:xfrm>
            <a:off x="874713" y="1808163"/>
            <a:ext cx="9042400" cy="4500562"/>
          </a:xfrm>
        </p:spPr>
        <p:txBody>
          <a:bodyPr/>
          <a:lstStyle>
            <a:lvl1pPr>
              <a:buClr>
                <a:schemeClr val="accent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63595569"/>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2160">
          <p15:clr>
            <a:srgbClr val="FBAE40"/>
          </p15:clr>
        </p15:guide>
        <p15:guide id="3" orient="horz" pos="2636">
          <p15:clr>
            <a:srgbClr val="FBAE40"/>
          </p15:clr>
        </p15:guide>
        <p15:guide id="4" pos="4226">
          <p15:clr>
            <a:srgbClr val="FBAE40"/>
          </p15:clr>
        </p15:guide>
        <p15:guide id="5" pos="529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icture containing water, red, outdoor&#10;&#10;Description generated with high confidence">
            <a:extLst>
              <a:ext uri="{FF2B5EF4-FFF2-40B4-BE49-F238E27FC236}">
                <a16:creationId xmlns:a16="http://schemas.microsoft.com/office/drawing/2014/main" id="{EF0F9BF6-6251-4C8D-924B-FEBA72C43AA3}"/>
              </a:ext>
            </a:extLst>
          </p:cNvPr>
          <p:cNvPicPr>
            <a:picLocks noChangeAspect="1"/>
          </p:cNvPicPr>
          <p:nvPr userDrawn="1"/>
        </p:nvPicPr>
        <p:blipFill rotWithShape="1">
          <a:blip r:embed="rId41" cstate="print">
            <a:extLst>
              <a:ext uri="{28A0092B-C50C-407E-A947-70E740481C1C}">
                <a14:useLocalDpi xmlns:a14="http://schemas.microsoft.com/office/drawing/2010/main"/>
              </a:ext>
            </a:extLst>
          </a:blip>
          <a:srcRect/>
          <a:stretch/>
        </p:blipFill>
        <p:spPr>
          <a:xfrm>
            <a:off x="-1" y="0"/>
            <a:ext cx="348921" cy="6858000"/>
          </a:xfrm>
          <a:prstGeom prst="rect">
            <a:avLst/>
          </a:prstGeom>
        </p:spPr>
      </p:pic>
      <p:sp>
        <p:nvSpPr>
          <p:cNvPr id="5" name="Text Placeholder 2">
            <a:extLst>
              <a:ext uri="{FF2B5EF4-FFF2-40B4-BE49-F238E27FC236}">
                <a16:creationId xmlns:a16="http://schemas.microsoft.com/office/drawing/2014/main" id="{4C5AF836-7925-48E1-8563-35898FD4AFA1}"/>
              </a:ext>
            </a:extLst>
          </p:cNvPr>
          <p:cNvSpPr>
            <a:spLocks noGrp="1"/>
          </p:cNvSpPr>
          <p:nvPr>
            <p:ph type="body" idx="1"/>
          </p:nvPr>
        </p:nvSpPr>
        <p:spPr>
          <a:xfrm>
            <a:off x="783273" y="1169594"/>
            <a:ext cx="10515600" cy="1809826"/>
          </a:xfrm>
          <a:prstGeom prst="rect">
            <a:avLst/>
          </a:prstGeom>
        </p:spPr>
        <p:txBody>
          <a:bodyPr vert="horz" lIns="7200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4"/>
            <a:endParaRPr lang="en-IE"/>
          </a:p>
        </p:txBody>
      </p:sp>
      <p:sp>
        <p:nvSpPr>
          <p:cNvPr id="8" name="Title Placeholder 7">
            <a:extLst>
              <a:ext uri="{FF2B5EF4-FFF2-40B4-BE49-F238E27FC236}">
                <a16:creationId xmlns:a16="http://schemas.microsoft.com/office/drawing/2014/main" id="{906C06A9-FD4D-4376-97C4-DEC7361D5CBB}"/>
              </a:ext>
            </a:extLst>
          </p:cNvPr>
          <p:cNvSpPr>
            <a:spLocks noGrp="1"/>
          </p:cNvSpPr>
          <p:nvPr>
            <p:ph type="title"/>
          </p:nvPr>
        </p:nvSpPr>
        <p:spPr>
          <a:xfrm>
            <a:off x="760413" y="450851"/>
            <a:ext cx="10515600" cy="614690"/>
          </a:xfrm>
          <a:prstGeom prst="rect">
            <a:avLst/>
          </a:prstGeom>
        </p:spPr>
        <p:txBody>
          <a:bodyPr vert="horz" lIns="91440" tIns="45720" rIns="91440" bIns="45720" rtlCol="0" anchor="t" anchorCtr="0">
            <a:normAutofit/>
          </a:bodyPr>
          <a:lstStyle/>
          <a:p>
            <a:r>
              <a:rPr lang="en-US"/>
              <a:t>Click to edit Master title style</a:t>
            </a:r>
            <a:endParaRPr lang="en-IE"/>
          </a:p>
        </p:txBody>
      </p:sp>
    </p:spTree>
    <p:extLst>
      <p:ext uri="{BB962C8B-B14F-4D97-AF65-F5344CB8AC3E}">
        <p14:creationId xmlns:p14="http://schemas.microsoft.com/office/powerpoint/2010/main" val="1821930570"/>
      </p:ext>
    </p:extLst>
  </p:cSld>
  <p:clrMap bg1="lt1" tx1="dk1" bg2="lt2" tx2="dk2" accent1="accent1" accent2="accent2" accent3="accent3" accent4="accent4" accent5="accent5" accent6="accent6" hlink="hlink" folHlink="folHlink"/>
  <p:sldLayoutIdLst>
    <p:sldLayoutId id="2147483694" r:id="rId1"/>
    <p:sldLayoutId id="2147483705" r:id="rId2"/>
    <p:sldLayoutId id="2147483654" r:id="rId3"/>
    <p:sldLayoutId id="2147483664" r:id="rId4"/>
    <p:sldLayoutId id="2147483665" r:id="rId5"/>
    <p:sldLayoutId id="2147483698" r:id="rId6"/>
    <p:sldLayoutId id="2147483696" r:id="rId7"/>
    <p:sldLayoutId id="2147483697" r:id="rId8"/>
    <p:sldLayoutId id="2147483699" r:id="rId9"/>
    <p:sldLayoutId id="2147483700" r:id="rId10"/>
    <p:sldLayoutId id="2147483701" r:id="rId11"/>
    <p:sldLayoutId id="2147483702" r:id="rId12"/>
    <p:sldLayoutId id="2147483703" r:id="rId13"/>
    <p:sldLayoutId id="2147483704" r:id="rId14"/>
    <p:sldLayoutId id="2147483707" r:id="rId15"/>
    <p:sldLayoutId id="2147483668" r:id="rId16"/>
    <p:sldLayoutId id="2147483693" r:id="rId17"/>
    <p:sldLayoutId id="2147483669" r:id="rId18"/>
    <p:sldLayoutId id="2147483692" r:id="rId19"/>
    <p:sldLayoutId id="2147483690" r:id="rId20"/>
    <p:sldLayoutId id="2147483679" r:id="rId21"/>
    <p:sldLayoutId id="2147483686" r:id="rId22"/>
    <p:sldLayoutId id="2147483691" r:id="rId23"/>
    <p:sldLayoutId id="2147483652" r:id="rId24"/>
    <p:sldLayoutId id="2147483658" r:id="rId25"/>
    <p:sldLayoutId id="2147483667" r:id="rId26"/>
    <p:sldLayoutId id="2147483661" r:id="rId27"/>
    <p:sldLayoutId id="2147483662" r:id="rId28"/>
    <p:sldLayoutId id="2147483712" r:id="rId29"/>
    <p:sldLayoutId id="2147483682" r:id="rId30"/>
    <p:sldLayoutId id="2147483706" r:id="rId31"/>
    <p:sldLayoutId id="2147483683" r:id="rId32"/>
    <p:sldLayoutId id="2147483684" r:id="rId33"/>
    <p:sldLayoutId id="2147483675" r:id="rId34"/>
    <p:sldLayoutId id="2147483649" r:id="rId35"/>
    <p:sldLayoutId id="2147483713" r:id="rId36"/>
    <p:sldLayoutId id="2147483714" r:id="rId37"/>
    <p:sldLayoutId id="2147483715" r:id="rId38"/>
    <p:sldLayoutId id="2147483716" r:id="rId39"/>
  </p:sldLayoutIdLst>
  <p:txStyles>
    <p:titleStyle>
      <a:lvl1pPr algn="l"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ts val="2400"/>
        </a:lnSpc>
        <a:spcBef>
          <a:spcPts val="1000"/>
        </a:spcBef>
        <a:buClr>
          <a:schemeClr val="tx2"/>
        </a:buClr>
        <a:buFont typeface="Wingdings" panose="05000000000000000000" pitchFamily="2" charset="2"/>
        <a:buChar char="§"/>
        <a:defRPr sz="1800" b="0" kern="1200">
          <a:solidFill>
            <a:schemeClr val="tx1"/>
          </a:solidFill>
          <a:latin typeface="Century Gothic" panose="020B0502020202020204" pitchFamily="34" charset="0"/>
          <a:ea typeface="+mn-ea"/>
          <a:cs typeface="+mn-cs"/>
        </a:defRPr>
      </a:lvl1pPr>
      <a:lvl2pPr marL="808038" indent="-369888" algn="l" defTabSz="914400" rtl="0" eaLnBrk="1" latinLnBrk="0" hangingPunct="1">
        <a:lnSpc>
          <a:spcPts val="2400"/>
        </a:lnSpc>
        <a:spcBef>
          <a:spcPts val="500"/>
        </a:spcBef>
        <a:spcAft>
          <a:spcPts val="0"/>
        </a:spcAft>
        <a:buClr>
          <a:schemeClr val="tx2"/>
        </a:buClr>
        <a:buFontTx/>
        <a:buBlip>
          <a:blip r:embed="rId42"/>
        </a:buBlip>
        <a:tabLst>
          <a:tab pos="715963" algn="l"/>
        </a:tabLst>
        <a:defRPr sz="1400" b="0" kern="1200">
          <a:solidFill>
            <a:schemeClr val="tx1"/>
          </a:solidFill>
          <a:latin typeface="+mj-lt"/>
          <a:ea typeface="+mn-ea"/>
          <a:cs typeface="+mn-cs"/>
        </a:defRPr>
      </a:lvl2pPr>
      <a:lvl3pPr marL="1200150" indent="-285750" algn="l" defTabSz="914400" rtl="0" eaLnBrk="1" latinLnBrk="0" hangingPunct="1">
        <a:lnSpc>
          <a:spcPts val="2400"/>
        </a:lnSpc>
        <a:spcBef>
          <a:spcPts val="500"/>
        </a:spcBef>
        <a:buClr>
          <a:srgbClr val="FF0000"/>
        </a:buClr>
        <a:buFontTx/>
        <a:buBlip>
          <a:blip r:embed="rId42"/>
        </a:buBlip>
        <a:defRPr sz="1400" kern="1200">
          <a:solidFill>
            <a:schemeClr val="tx1"/>
          </a:solidFill>
          <a:latin typeface="+mj-lt"/>
          <a:ea typeface="+mn-ea"/>
          <a:cs typeface="+mn-cs"/>
        </a:defRPr>
      </a:lvl3pPr>
      <a:lvl4pPr marL="1543050" indent="-171450" algn="l" defTabSz="914400" rtl="0" eaLnBrk="1" latinLnBrk="0" hangingPunct="1">
        <a:lnSpc>
          <a:spcPts val="2400"/>
        </a:lnSpc>
        <a:spcBef>
          <a:spcPts val="500"/>
        </a:spcBef>
        <a:buClr>
          <a:srgbClr val="FF0000"/>
        </a:buClr>
        <a:buFontTx/>
        <a:buBlip>
          <a:blip r:embed="rId42"/>
        </a:buBlip>
        <a:defRPr sz="1200" kern="1200">
          <a:solidFill>
            <a:schemeClr val="tx1"/>
          </a:solidFill>
          <a:latin typeface="+mj-lt"/>
          <a:ea typeface="+mn-ea"/>
          <a:cs typeface="+mn-cs"/>
        </a:defRPr>
      </a:lvl4pPr>
      <a:lvl5pPr marL="2000250" indent="-171450" algn="l" defTabSz="914400" rtl="0" eaLnBrk="1" latinLnBrk="0" hangingPunct="1">
        <a:lnSpc>
          <a:spcPts val="2400"/>
        </a:lnSpc>
        <a:spcBef>
          <a:spcPts val="500"/>
        </a:spcBef>
        <a:buClr>
          <a:srgbClr val="FF0000"/>
        </a:buClr>
        <a:buFontTx/>
        <a:buBlip>
          <a:blip r:embed="rId42"/>
        </a:buBlip>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userDrawn="1">
          <p15:clr>
            <a:srgbClr val="F26B43"/>
          </p15:clr>
        </p15:guide>
        <p15:guide id="2" orient="horz" pos="346" userDrawn="1">
          <p15:clr>
            <a:srgbClr val="F26B43"/>
          </p15:clr>
        </p15:guide>
        <p15:guide id="3" pos="7355" userDrawn="1">
          <p15:clr>
            <a:srgbClr val="F26B43"/>
          </p15:clr>
        </p15:guide>
        <p15:guide id="4" orient="horz" pos="3974" userDrawn="1">
          <p15:clr>
            <a:srgbClr val="F26B43"/>
          </p15:clr>
        </p15:guide>
        <p15:guide id="5" pos="3840" userDrawn="1">
          <p15:clr>
            <a:srgbClr val="F26B43"/>
          </p15:clr>
        </p15:guide>
        <p15:guide id="6" orient="horz" pos="2160" userDrawn="1">
          <p15:clr>
            <a:srgbClr val="F26B43"/>
          </p15:clr>
        </p15:guide>
        <p15:guide id="7" orient="horz" pos="13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7.JP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9.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61.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9.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72.jp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9.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46.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9.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0.jp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large city landscape&#10;&#10;Description generated with very high confidence">
            <a:extLst>
              <a:ext uri="{FF2B5EF4-FFF2-40B4-BE49-F238E27FC236}">
                <a16:creationId xmlns:a16="http://schemas.microsoft.com/office/drawing/2014/main" id="{0965BA73-C67A-4A8D-AD06-6D98E4B81C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34"/>
            <a:ext cx="12192000" cy="6856732"/>
          </a:xfrm>
          <a:prstGeom prst="rect">
            <a:avLst/>
          </a:prstGeom>
        </p:spPr>
      </p:pic>
      <p:sp>
        <p:nvSpPr>
          <p:cNvPr id="2" name="Rectangle 1">
            <a:extLst>
              <a:ext uri="{FF2B5EF4-FFF2-40B4-BE49-F238E27FC236}">
                <a16:creationId xmlns:a16="http://schemas.microsoft.com/office/drawing/2014/main" id="{CB21E535-E673-4968-8512-CA7D6B5E62B1}"/>
              </a:ext>
            </a:extLst>
          </p:cNvPr>
          <p:cNvSpPr/>
          <p:nvPr/>
        </p:nvSpPr>
        <p:spPr>
          <a:xfrm>
            <a:off x="0" y="0"/>
            <a:ext cx="6096000" cy="68580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10" name="TextBox 9">
            <a:extLst>
              <a:ext uri="{FF2B5EF4-FFF2-40B4-BE49-F238E27FC236}">
                <a16:creationId xmlns:a16="http://schemas.microsoft.com/office/drawing/2014/main" id="{3E3AE945-F7E9-4729-91CA-2566F1E7893B}"/>
              </a:ext>
            </a:extLst>
          </p:cNvPr>
          <p:cNvSpPr txBox="1"/>
          <p:nvPr/>
        </p:nvSpPr>
        <p:spPr>
          <a:xfrm>
            <a:off x="-27919" y="1310378"/>
            <a:ext cx="5802922" cy="3398871"/>
          </a:xfrm>
          <a:prstGeom prst="rect">
            <a:avLst/>
          </a:prstGeom>
          <a:noFill/>
        </p:spPr>
        <p:txBody>
          <a:bodyPr wrap="square" lIns="900000" tIns="360000" rIns="360000" bIns="720000" rtlCol="0">
            <a:spAutoFit/>
          </a:bodyPr>
          <a:lstStyle/>
          <a:p>
            <a:pPr>
              <a:spcBef>
                <a:spcPts val="600"/>
              </a:spcBef>
            </a:pPr>
            <a:r>
              <a:rPr lang="en-IE" sz="2400" b="1" dirty="0">
                <a:solidFill>
                  <a:schemeClr val="bg1"/>
                </a:solidFill>
                <a:latin typeface="Century Gothic" panose="020B0502020202020204" pitchFamily="34" charset="0"/>
              </a:rPr>
              <a:t>Ergo &amp; Microsoft</a:t>
            </a:r>
          </a:p>
          <a:p>
            <a:pPr>
              <a:spcBef>
                <a:spcPts val="600"/>
              </a:spcBef>
            </a:pPr>
            <a:endParaRPr lang="en-IE" sz="2400" dirty="0">
              <a:solidFill>
                <a:schemeClr val="bg1"/>
              </a:solidFill>
              <a:latin typeface="Century Gothic" panose="020B0502020202020204" pitchFamily="34" charset="0"/>
            </a:endParaRPr>
          </a:p>
          <a:p>
            <a:pPr>
              <a:lnSpc>
                <a:spcPts val="2400"/>
              </a:lnSpc>
              <a:spcBef>
                <a:spcPts val="600"/>
              </a:spcBef>
            </a:pPr>
            <a:r>
              <a:rPr lang="en-IE" sz="1600" b="1" dirty="0">
                <a:solidFill>
                  <a:schemeClr val="bg1"/>
                </a:solidFill>
                <a:latin typeface="+mj-lt"/>
              </a:rPr>
              <a:t>Serge Parson</a:t>
            </a:r>
            <a:br>
              <a:rPr lang="en-IE" sz="1600" b="1" dirty="0">
                <a:solidFill>
                  <a:schemeClr val="bg1"/>
                </a:solidFill>
                <a:latin typeface="+mj-lt"/>
              </a:rPr>
            </a:br>
            <a:r>
              <a:rPr lang="en-IE" sz="1600" b="1" dirty="0">
                <a:solidFill>
                  <a:schemeClr val="bg1"/>
                </a:solidFill>
                <a:latin typeface="+mj-lt"/>
              </a:rPr>
              <a:t>Data Security and Data Governance Manager</a:t>
            </a:r>
          </a:p>
          <a:p>
            <a:endParaRPr lang="en-IE" sz="3200" dirty="0">
              <a:solidFill>
                <a:schemeClr val="bg1"/>
              </a:solidFill>
              <a:latin typeface="Century Gothic" panose="020B0502020202020204" pitchFamily="34" charset="0"/>
            </a:endParaRPr>
          </a:p>
        </p:txBody>
      </p:sp>
      <p:pic>
        <p:nvPicPr>
          <p:cNvPr id="9" name="Picture 8" descr="Text&#10;&#10;Description automatically generated">
            <a:extLst>
              <a:ext uri="{FF2B5EF4-FFF2-40B4-BE49-F238E27FC236}">
                <a16:creationId xmlns:a16="http://schemas.microsoft.com/office/drawing/2014/main" id="{C197396F-C8A1-49E6-BB68-17BB1D010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49" y="5648555"/>
            <a:ext cx="2742106" cy="416213"/>
          </a:xfrm>
          <a:prstGeom prst="rect">
            <a:avLst/>
          </a:prstGeom>
        </p:spPr>
      </p:pic>
    </p:spTree>
    <p:extLst>
      <p:ext uri="{BB962C8B-B14F-4D97-AF65-F5344CB8AC3E}">
        <p14:creationId xmlns:p14="http://schemas.microsoft.com/office/powerpoint/2010/main" val="896346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FD6-12AF-41CB-9B40-C4AB38F90D5F}"/>
              </a:ext>
            </a:extLst>
          </p:cNvPr>
          <p:cNvSpPr>
            <a:spLocks noGrp="1"/>
          </p:cNvSpPr>
          <p:nvPr>
            <p:ph type="title"/>
          </p:nvPr>
        </p:nvSpPr>
        <p:spPr/>
        <p:txBody>
          <a:bodyPr>
            <a:normAutofit fontScale="90000"/>
          </a:bodyPr>
          <a:lstStyle/>
          <a:p>
            <a:r>
              <a:rPr lang="en-IE" dirty="0"/>
              <a:t>Phase 1: Planning &amp; Preparation</a:t>
            </a:r>
            <a:br>
              <a:rPr lang="en-IE" dirty="0"/>
            </a:br>
            <a:r>
              <a:rPr lang="en-IE" dirty="0"/>
              <a:t> </a:t>
            </a:r>
          </a:p>
        </p:txBody>
      </p:sp>
      <p:pic>
        <p:nvPicPr>
          <p:cNvPr id="5" name="Picture 4">
            <a:extLst>
              <a:ext uri="{FF2B5EF4-FFF2-40B4-BE49-F238E27FC236}">
                <a16:creationId xmlns:a16="http://schemas.microsoft.com/office/drawing/2014/main" id="{B9DC454D-471A-4E73-AC45-93705ED1F056}"/>
              </a:ext>
            </a:extLst>
          </p:cNvPr>
          <p:cNvPicPr>
            <a:picLocks noChangeAspect="1"/>
          </p:cNvPicPr>
          <p:nvPr/>
        </p:nvPicPr>
        <p:blipFill>
          <a:blip r:embed="rId3"/>
          <a:stretch>
            <a:fillRect/>
          </a:stretch>
        </p:blipFill>
        <p:spPr>
          <a:xfrm>
            <a:off x="10386111" y="89587"/>
            <a:ext cx="1428750" cy="1143000"/>
          </a:xfrm>
          <a:prstGeom prst="rect">
            <a:avLst/>
          </a:prstGeom>
        </p:spPr>
      </p:pic>
      <p:grpSp>
        <p:nvGrpSpPr>
          <p:cNvPr id="20" name="Group 19">
            <a:extLst>
              <a:ext uri="{FF2B5EF4-FFF2-40B4-BE49-F238E27FC236}">
                <a16:creationId xmlns:a16="http://schemas.microsoft.com/office/drawing/2014/main" id="{52B81DC6-C5EF-4DAB-A817-C01A32E141A5}"/>
              </a:ext>
            </a:extLst>
          </p:cNvPr>
          <p:cNvGrpSpPr/>
          <p:nvPr/>
        </p:nvGrpSpPr>
        <p:grpSpPr>
          <a:xfrm>
            <a:off x="760413" y="1095885"/>
            <a:ext cx="6425513" cy="1808242"/>
            <a:chOff x="902044" y="1455921"/>
            <a:chExt cx="6981567" cy="1964725"/>
          </a:xfrm>
        </p:grpSpPr>
        <p:sp>
          <p:nvSpPr>
            <p:cNvPr id="18" name="Oval 17">
              <a:extLst>
                <a:ext uri="{FF2B5EF4-FFF2-40B4-BE49-F238E27FC236}">
                  <a16:creationId xmlns:a16="http://schemas.microsoft.com/office/drawing/2014/main" id="{53494BBB-AC0D-41D5-A38F-64CC1AD8A375}"/>
                </a:ext>
              </a:extLst>
            </p:cNvPr>
            <p:cNvSpPr/>
            <p:nvPr/>
          </p:nvSpPr>
          <p:spPr>
            <a:xfrm>
              <a:off x="902044" y="1455921"/>
              <a:ext cx="1989438" cy="196472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FA93D283-D532-48D1-8B12-E939E46BEADD}"/>
                </a:ext>
              </a:extLst>
            </p:cNvPr>
            <p:cNvSpPr txBox="1"/>
            <p:nvPr/>
          </p:nvSpPr>
          <p:spPr>
            <a:xfrm>
              <a:off x="2990335" y="2253617"/>
              <a:ext cx="4893276" cy="369332"/>
            </a:xfrm>
            <a:prstGeom prst="rect">
              <a:avLst/>
            </a:prstGeom>
            <a:noFill/>
          </p:spPr>
          <p:txBody>
            <a:bodyPr wrap="square" rtlCol="0">
              <a:spAutoFit/>
            </a:bodyPr>
            <a:lstStyle/>
            <a:p>
              <a:r>
                <a:rPr lang="en-IE" dirty="0"/>
                <a:t>Identify Data Assets</a:t>
              </a:r>
            </a:p>
          </p:txBody>
        </p:sp>
      </p:grpSp>
      <p:grpSp>
        <p:nvGrpSpPr>
          <p:cNvPr id="3" name="Group 2">
            <a:extLst>
              <a:ext uri="{FF2B5EF4-FFF2-40B4-BE49-F238E27FC236}">
                <a16:creationId xmlns:a16="http://schemas.microsoft.com/office/drawing/2014/main" id="{630443AC-C676-44C4-B055-323572088590}"/>
              </a:ext>
            </a:extLst>
          </p:cNvPr>
          <p:cNvGrpSpPr/>
          <p:nvPr/>
        </p:nvGrpSpPr>
        <p:grpSpPr>
          <a:xfrm>
            <a:off x="2671880" y="3222849"/>
            <a:ext cx="6981826" cy="3189818"/>
            <a:chOff x="591737" y="985419"/>
            <a:chExt cx="11497886" cy="5668390"/>
          </a:xfrm>
        </p:grpSpPr>
        <p:pic>
          <p:nvPicPr>
            <p:cNvPr id="17" name="Picture 16">
              <a:extLst>
                <a:ext uri="{FF2B5EF4-FFF2-40B4-BE49-F238E27FC236}">
                  <a16:creationId xmlns:a16="http://schemas.microsoft.com/office/drawing/2014/main" id="{D9872B6D-85FF-4510-A6FE-F428ADFE4407}"/>
                </a:ext>
              </a:extLst>
            </p:cNvPr>
            <p:cNvPicPr>
              <a:picLocks noChangeAspect="1"/>
            </p:cNvPicPr>
            <p:nvPr/>
          </p:nvPicPr>
          <p:blipFill>
            <a:blip r:embed="rId5"/>
            <a:stretch>
              <a:fillRect/>
            </a:stretch>
          </p:blipFill>
          <p:spPr>
            <a:xfrm>
              <a:off x="591737" y="1401606"/>
              <a:ext cx="4379730" cy="2093670"/>
            </a:xfrm>
            <a:prstGeom prst="rect">
              <a:avLst/>
            </a:prstGeom>
          </p:spPr>
        </p:pic>
        <p:pic>
          <p:nvPicPr>
            <p:cNvPr id="21" name="Picture 20">
              <a:extLst>
                <a:ext uri="{FF2B5EF4-FFF2-40B4-BE49-F238E27FC236}">
                  <a16:creationId xmlns:a16="http://schemas.microsoft.com/office/drawing/2014/main" id="{6F9B6AA6-2A6D-4EE5-B5FF-13D537FD7089}"/>
                </a:ext>
              </a:extLst>
            </p:cNvPr>
            <p:cNvPicPr>
              <a:picLocks noChangeAspect="1"/>
            </p:cNvPicPr>
            <p:nvPr/>
          </p:nvPicPr>
          <p:blipFill>
            <a:blip r:embed="rId6"/>
            <a:stretch>
              <a:fillRect/>
            </a:stretch>
          </p:blipFill>
          <p:spPr>
            <a:xfrm>
              <a:off x="4341112" y="2864847"/>
              <a:ext cx="4294158" cy="2093671"/>
            </a:xfrm>
            <a:prstGeom prst="rect">
              <a:avLst/>
            </a:prstGeom>
          </p:spPr>
        </p:pic>
        <p:pic>
          <p:nvPicPr>
            <p:cNvPr id="25" name="Picture 24">
              <a:extLst>
                <a:ext uri="{FF2B5EF4-FFF2-40B4-BE49-F238E27FC236}">
                  <a16:creationId xmlns:a16="http://schemas.microsoft.com/office/drawing/2014/main" id="{C22B598B-552E-4215-AF41-E53C435D255E}"/>
                </a:ext>
              </a:extLst>
            </p:cNvPr>
            <p:cNvPicPr>
              <a:picLocks noChangeAspect="1"/>
            </p:cNvPicPr>
            <p:nvPr/>
          </p:nvPicPr>
          <p:blipFill>
            <a:blip r:embed="rId7"/>
            <a:stretch>
              <a:fillRect/>
            </a:stretch>
          </p:blipFill>
          <p:spPr>
            <a:xfrm>
              <a:off x="7752883" y="4572083"/>
              <a:ext cx="4336740" cy="2081726"/>
            </a:xfrm>
            <a:prstGeom prst="rect">
              <a:avLst/>
            </a:prstGeom>
          </p:spPr>
        </p:pic>
        <p:sp>
          <p:nvSpPr>
            <p:cNvPr id="30" name="TextBox 29">
              <a:extLst>
                <a:ext uri="{FF2B5EF4-FFF2-40B4-BE49-F238E27FC236}">
                  <a16:creationId xmlns:a16="http://schemas.microsoft.com/office/drawing/2014/main" id="{A0103E6A-DE68-4FCF-8A27-492ABDB9B12B}"/>
                </a:ext>
              </a:extLst>
            </p:cNvPr>
            <p:cNvSpPr txBox="1"/>
            <p:nvPr/>
          </p:nvSpPr>
          <p:spPr>
            <a:xfrm>
              <a:off x="1553592" y="985419"/>
              <a:ext cx="2112886" cy="492234"/>
            </a:xfrm>
            <a:prstGeom prst="rect">
              <a:avLst/>
            </a:prstGeom>
            <a:noFill/>
            <a:ln>
              <a:solidFill>
                <a:srgbClr val="0070C0"/>
              </a:solidFill>
            </a:ln>
          </p:spPr>
          <p:txBody>
            <a:bodyPr wrap="square" rtlCol="0">
              <a:spAutoFit/>
            </a:bodyPr>
            <a:lstStyle/>
            <a:p>
              <a:pPr algn="ctr"/>
              <a:r>
                <a:rPr lang="en-IE" sz="1200" dirty="0"/>
                <a:t>Data Map</a:t>
              </a:r>
            </a:p>
          </p:txBody>
        </p:sp>
        <p:sp>
          <p:nvSpPr>
            <p:cNvPr id="31" name="TextBox 30">
              <a:extLst>
                <a:ext uri="{FF2B5EF4-FFF2-40B4-BE49-F238E27FC236}">
                  <a16:creationId xmlns:a16="http://schemas.microsoft.com/office/drawing/2014/main" id="{1FDA72B2-2A79-4ABB-9FF0-D1D82105FFDB}"/>
                </a:ext>
              </a:extLst>
            </p:cNvPr>
            <p:cNvSpPr txBox="1"/>
            <p:nvPr/>
          </p:nvSpPr>
          <p:spPr>
            <a:xfrm>
              <a:off x="5431748" y="2488115"/>
              <a:ext cx="2112886" cy="492234"/>
            </a:xfrm>
            <a:prstGeom prst="rect">
              <a:avLst/>
            </a:prstGeom>
            <a:noFill/>
            <a:ln>
              <a:solidFill>
                <a:srgbClr val="0070C0"/>
              </a:solidFill>
            </a:ln>
          </p:spPr>
          <p:txBody>
            <a:bodyPr wrap="square" rtlCol="0">
              <a:spAutoFit/>
            </a:bodyPr>
            <a:lstStyle/>
            <a:p>
              <a:pPr algn="ctr"/>
              <a:r>
                <a:rPr lang="en-IE" sz="1200" dirty="0"/>
                <a:t>Data </a:t>
              </a:r>
              <a:r>
                <a:rPr lang="en-IE" sz="1200" dirty="0" err="1"/>
                <a:t>Catalog</a:t>
              </a:r>
              <a:endParaRPr lang="en-IE" sz="1200" dirty="0"/>
            </a:p>
          </p:txBody>
        </p:sp>
        <p:sp>
          <p:nvSpPr>
            <p:cNvPr id="32" name="TextBox 31">
              <a:extLst>
                <a:ext uri="{FF2B5EF4-FFF2-40B4-BE49-F238E27FC236}">
                  <a16:creationId xmlns:a16="http://schemas.microsoft.com/office/drawing/2014/main" id="{EF6D9A58-A12D-4112-8D84-EA874A2AFFC8}"/>
                </a:ext>
              </a:extLst>
            </p:cNvPr>
            <p:cNvSpPr txBox="1"/>
            <p:nvPr/>
          </p:nvSpPr>
          <p:spPr>
            <a:xfrm>
              <a:off x="8864809" y="4167239"/>
              <a:ext cx="2411202" cy="451215"/>
            </a:xfrm>
            <a:prstGeom prst="rect">
              <a:avLst/>
            </a:prstGeom>
            <a:noFill/>
            <a:ln>
              <a:solidFill>
                <a:srgbClr val="0070C0"/>
              </a:solidFill>
            </a:ln>
          </p:spPr>
          <p:txBody>
            <a:bodyPr wrap="square" rtlCol="0">
              <a:spAutoFit/>
            </a:bodyPr>
            <a:lstStyle/>
            <a:p>
              <a:pPr algn="ctr"/>
              <a:r>
                <a:rPr lang="en-IE" sz="1050" dirty="0"/>
                <a:t>Data Estate Insights</a:t>
              </a:r>
            </a:p>
          </p:txBody>
        </p:sp>
      </p:grpSp>
      <p:grpSp>
        <p:nvGrpSpPr>
          <p:cNvPr id="33" name="Group 32">
            <a:extLst>
              <a:ext uri="{FF2B5EF4-FFF2-40B4-BE49-F238E27FC236}">
                <a16:creationId xmlns:a16="http://schemas.microsoft.com/office/drawing/2014/main" id="{0BE28D68-CF75-4BC2-BDF2-BD0714EA0475}"/>
              </a:ext>
            </a:extLst>
          </p:cNvPr>
          <p:cNvGrpSpPr/>
          <p:nvPr/>
        </p:nvGrpSpPr>
        <p:grpSpPr>
          <a:xfrm>
            <a:off x="5394499" y="1138898"/>
            <a:ext cx="6610865" cy="1860404"/>
            <a:chOff x="902044" y="3827734"/>
            <a:chExt cx="6981567" cy="1964725"/>
          </a:xfrm>
        </p:grpSpPr>
        <p:sp>
          <p:nvSpPr>
            <p:cNvPr id="34" name="Oval 33">
              <a:extLst>
                <a:ext uri="{FF2B5EF4-FFF2-40B4-BE49-F238E27FC236}">
                  <a16:creationId xmlns:a16="http://schemas.microsoft.com/office/drawing/2014/main" id="{80DC3378-C4C5-4B61-9FDA-14269D9337A6}"/>
                </a:ext>
              </a:extLst>
            </p:cNvPr>
            <p:cNvSpPr/>
            <p:nvPr/>
          </p:nvSpPr>
          <p:spPr>
            <a:xfrm>
              <a:off x="902044" y="3827734"/>
              <a:ext cx="1989438" cy="1964725"/>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a:extLst>
                <a:ext uri="{FF2B5EF4-FFF2-40B4-BE49-F238E27FC236}">
                  <a16:creationId xmlns:a16="http://schemas.microsoft.com/office/drawing/2014/main" id="{E9F06A4B-1FFA-4E9C-86A2-D4CF871157FD}"/>
                </a:ext>
              </a:extLst>
            </p:cNvPr>
            <p:cNvSpPr txBox="1"/>
            <p:nvPr/>
          </p:nvSpPr>
          <p:spPr>
            <a:xfrm>
              <a:off x="2990335" y="4625430"/>
              <a:ext cx="4893276" cy="369332"/>
            </a:xfrm>
            <a:prstGeom prst="rect">
              <a:avLst/>
            </a:prstGeom>
            <a:noFill/>
          </p:spPr>
          <p:txBody>
            <a:bodyPr wrap="square" rtlCol="0">
              <a:spAutoFit/>
            </a:bodyPr>
            <a:lstStyle/>
            <a:p>
              <a:r>
                <a:rPr lang="en-IE" dirty="0"/>
                <a:t>Define Data Classification</a:t>
              </a:r>
            </a:p>
          </p:txBody>
        </p:sp>
      </p:grpSp>
    </p:spTree>
    <p:extLst>
      <p:ext uri="{BB962C8B-B14F-4D97-AF65-F5344CB8AC3E}">
        <p14:creationId xmlns:p14="http://schemas.microsoft.com/office/powerpoint/2010/main" val="197681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FD6-12AF-41CB-9B40-C4AB38F90D5F}"/>
              </a:ext>
            </a:extLst>
          </p:cNvPr>
          <p:cNvSpPr>
            <a:spLocks noGrp="1"/>
          </p:cNvSpPr>
          <p:nvPr>
            <p:ph type="title"/>
          </p:nvPr>
        </p:nvSpPr>
        <p:spPr/>
        <p:txBody>
          <a:bodyPr>
            <a:normAutofit fontScale="90000"/>
          </a:bodyPr>
          <a:lstStyle/>
          <a:p>
            <a:r>
              <a:rPr lang="en-IE" dirty="0"/>
              <a:t>Phase 2: Implementation &amp; Deployment</a:t>
            </a:r>
            <a:br>
              <a:rPr lang="en-IE" dirty="0"/>
            </a:br>
            <a:r>
              <a:rPr lang="en-IE" dirty="0"/>
              <a:t> </a:t>
            </a:r>
          </a:p>
        </p:txBody>
      </p:sp>
      <p:pic>
        <p:nvPicPr>
          <p:cNvPr id="5" name="Picture 4">
            <a:extLst>
              <a:ext uri="{FF2B5EF4-FFF2-40B4-BE49-F238E27FC236}">
                <a16:creationId xmlns:a16="http://schemas.microsoft.com/office/drawing/2014/main" id="{B9DC454D-471A-4E73-AC45-93705ED1F056}"/>
              </a:ext>
            </a:extLst>
          </p:cNvPr>
          <p:cNvPicPr>
            <a:picLocks noChangeAspect="1"/>
          </p:cNvPicPr>
          <p:nvPr/>
        </p:nvPicPr>
        <p:blipFill>
          <a:blip r:embed="rId3"/>
          <a:stretch>
            <a:fillRect/>
          </a:stretch>
        </p:blipFill>
        <p:spPr>
          <a:xfrm>
            <a:off x="10386111" y="89587"/>
            <a:ext cx="1428750" cy="1143000"/>
          </a:xfrm>
          <a:prstGeom prst="rect">
            <a:avLst/>
          </a:prstGeom>
        </p:spPr>
      </p:pic>
      <p:pic>
        <p:nvPicPr>
          <p:cNvPr id="7" name="Picture 6">
            <a:extLst>
              <a:ext uri="{FF2B5EF4-FFF2-40B4-BE49-F238E27FC236}">
                <a16:creationId xmlns:a16="http://schemas.microsoft.com/office/drawing/2014/main" id="{EE2B8AC9-35B8-497A-800B-321E6267C6E5}"/>
              </a:ext>
            </a:extLst>
          </p:cNvPr>
          <p:cNvPicPr>
            <a:picLocks noChangeAspect="1"/>
          </p:cNvPicPr>
          <p:nvPr/>
        </p:nvPicPr>
        <p:blipFill>
          <a:blip r:embed="rId4"/>
          <a:stretch>
            <a:fillRect/>
          </a:stretch>
        </p:blipFill>
        <p:spPr>
          <a:xfrm>
            <a:off x="10500411" y="200983"/>
            <a:ext cx="1200150" cy="1114425"/>
          </a:xfrm>
          <a:prstGeom prst="rect">
            <a:avLst/>
          </a:prstGeom>
        </p:spPr>
      </p:pic>
      <p:sp>
        <p:nvSpPr>
          <p:cNvPr id="36" name="Oval 35">
            <a:extLst>
              <a:ext uri="{FF2B5EF4-FFF2-40B4-BE49-F238E27FC236}">
                <a16:creationId xmlns:a16="http://schemas.microsoft.com/office/drawing/2014/main" id="{E622965F-A815-42A4-B47F-BF595607BB6E}"/>
              </a:ext>
            </a:extLst>
          </p:cNvPr>
          <p:cNvSpPr/>
          <p:nvPr/>
        </p:nvSpPr>
        <p:spPr>
          <a:xfrm>
            <a:off x="2405355" y="2267812"/>
            <a:ext cx="1830987" cy="180824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TextBox 36">
            <a:extLst>
              <a:ext uri="{FF2B5EF4-FFF2-40B4-BE49-F238E27FC236}">
                <a16:creationId xmlns:a16="http://schemas.microsoft.com/office/drawing/2014/main" id="{935A5D92-E179-4296-B707-F7B57A3E548A}"/>
              </a:ext>
            </a:extLst>
          </p:cNvPr>
          <p:cNvSpPr txBox="1"/>
          <p:nvPr/>
        </p:nvSpPr>
        <p:spPr>
          <a:xfrm>
            <a:off x="4370106" y="3005834"/>
            <a:ext cx="4503546" cy="369332"/>
          </a:xfrm>
          <a:prstGeom prst="rect">
            <a:avLst/>
          </a:prstGeom>
          <a:noFill/>
        </p:spPr>
        <p:txBody>
          <a:bodyPr wrap="square" rtlCol="0">
            <a:spAutoFit/>
          </a:bodyPr>
          <a:lstStyle/>
          <a:p>
            <a:r>
              <a:rPr lang="en-IE" dirty="0"/>
              <a:t>Implement Security Controls</a:t>
            </a:r>
          </a:p>
        </p:txBody>
      </p:sp>
      <p:sp>
        <p:nvSpPr>
          <p:cNvPr id="34" name="Oval 33">
            <a:extLst>
              <a:ext uri="{FF2B5EF4-FFF2-40B4-BE49-F238E27FC236}">
                <a16:creationId xmlns:a16="http://schemas.microsoft.com/office/drawing/2014/main" id="{2F97E34F-D7C0-4EB6-ACEA-BE7D543A8A5D}"/>
              </a:ext>
            </a:extLst>
          </p:cNvPr>
          <p:cNvSpPr/>
          <p:nvPr/>
        </p:nvSpPr>
        <p:spPr>
          <a:xfrm>
            <a:off x="3960598" y="3619500"/>
            <a:ext cx="1830987" cy="180824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a:extLst>
              <a:ext uri="{FF2B5EF4-FFF2-40B4-BE49-F238E27FC236}">
                <a16:creationId xmlns:a16="http://schemas.microsoft.com/office/drawing/2014/main" id="{99A6157B-3781-470B-84FF-71FAF31A4C04}"/>
              </a:ext>
            </a:extLst>
          </p:cNvPr>
          <p:cNvSpPr txBox="1"/>
          <p:nvPr/>
        </p:nvSpPr>
        <p:spPr>
          <a:xfrm>
            <a:off x="5882565" y="4353662"/>
            <a:ext cx="4503546" cy="369332"/>
          </a:xfrm>
          <a:prstGeom prst="rect">
            <a:avLst/>
          </a:prstGeom>
          <a:noFill/>
        </p:spPr>
        <p:txBody>
          <a:bodyPr wrap="square" rtlCol="0">
            <a:spAutoFit/>
          </a:bodyPr>
          <a:lstStyle/>
          <a:p>
            <a:r>
              <a:rPr lang="en-IE" dirty="0"/>
              <a:t>Implement Data Retention Policies</a:t>
            </a:r>
          </a:p>
        </p:txBody>
      </p:sp>
    </p:spTree>
    <p:extLst>
      <p:ext uri="{BB962C8B-B14F-4D97-AF65-F5344CB8AC3E}">
        <p14:creationId xmlns:p14="http://schemas.microsoft.com/office/powerpoint/2010/main" val="137289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271126"/>
            <a:ext cx="4234393" cy="1616203"/>
          </a:xfrm>
        </p:spPr>
        <p:txBody>
          <a:bodyPr vert="horz" lIns="91440" tIns="45720" rIns="91440" bIns="45720" rtlCol="0" anchor="b">
            <a:normAutofit/>
          </a:bodyPr>
          <a:lstStyle/>
          <a:p>
            <a:br>
              <a:rPr lang="en-US" sz="3200" dirty="0">
                <a:latin typeface="+mj-lt"/>
              </a:rPr>
            </a:br>
            <a:endParaRPr lang="en-US" sz="3200" dirty="0">
              <a:latin typeface="+mj-lt"/>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3" y="2435138"/>
            <a:ext cx="4234394" cy="3447832"/>
          </a:xfrm>
        </p:spPr>
        <p:txBody>
          <a:bodyPr vert="horz" lIns="91440" tIns="45720" rIns="91440" bIns="45720" rtlCol="0" anchor="t">
            <a:normAutofit/>
          </a:bodyPr>
          <a:lstStyle/>
          <a:p>
            <a:pPr marL="57150" indent="0">
              <a:lnSpc>
                <a:spcPct val="90000"/>
              </a:lnSpc>
              <a:buClrTx/>
              <a:buNone/>
            </a:pPr>
            <a:r>
              <a:rPr lang="en-US" sz="1600" b="1" dirty="0">
                <a:latin typeface="+mj-lt"/>
              </a:rPr>
              <a:t>Purview Information Protection</a:t>
            </a:r>
          </a:p>
          <a:p>
            <a:pPr marL="57150" indent="0">
              <a:lnSpc>
                <a:spcPct val="90000"/>
              </a:lnSpc>
              <a:buClrTx/>
              <a:buNone/>
            </a:pPr>
            <a:endParaRPr lang="en-US" sz="1600" dirty="0">
              <a:latin typeface="+mn-lt"/>
            </a:endParaRPr>
          </a:p>
          <a:p>
            <a:pPr indent="-228600">
              <a:lnSpc>
                <a:spcPct val="90000"/>
              </a:lnSpc>
              <a:buClrTx/>
              <a:buFont typeface="Arial" panose="020B0604020202020204" pitchFamily="34" charset="0"/>
              <a:buChar char="•"/>
            </a:pPr>
            <a:r>
              <a:rPr lang="en-US" sz="1600" dirty="0">
                <a:latin typeface="+mn-lt"/>
              </a:rPr>
              <a:t>Discover and Classify data at scale</a:t>
            </a:r>
          </a:p>
          <a:p>
            <a:pPr indent="-228600">
              <a:lnSpc>
                <a:spcPct val="90000"/>
              </a:lnSpc>
              <a:buClrTx/>
              <a:buFont typeface="Arial" panose="020B0604020202020204" pitchFamily="34" charset="0"/>
              <a:buChar char="•"/>
            </a:pPr>
            <a:endParaRPr lang="en-US" sz="1600" dirty="0">
              <a:latin typeface="+mn-lt"/>
            </a:endParaRPr>
          </a:p>
          <a:p>
            <a:pPr indent="-228600">
              <a:lnSpc>
                <a:spcPct val="90000"/>
              </a:lnSpc>
              <a:buClrTx/>
              <a:buFont typeface="Arial" panose="020B0604020202020204" pitchFamily="34" charset="0"/>
              <a:buChar char="•"/>
            </a:pPr>
            <a:r>
              <a:rPr lang="en-US" sz="1600" dirty="0">
                <a:latin typeface="+mn-lt"/>
              </a:rPr>
              <a:t>Safeguard data throughout its life cycle with labelling and encryption </a:t>
            </a:r>
          </a:p>
          <a:p>
            <a:pPr indent="-228600">
              <a:lnSpc>
                <a:spcPct val="90000"/>
              </a:lnSpc>
              <a:buClrTx/>
              <a:buFont typeface="Arial" panose="020B0604020202020204" pitchFamily="34" charset="0"/>
              <a:buChar char="•"/>
            </a:pPr>
            <a:endParaRPr lang="en-US" sz="1600" dirty="0">
              <a:latin typeface="+mn-lt"/>
            </a:endParaRPr>
          </a:p>
          <a:p>
            <a:pPr indent="-228600">
              <a:lnSpc>
                <a:spcPct val="90000"/>
              </a:lnSpc>
              <a:buClrTx/>
              <a:buFont typeface="Arial" panose="020B0604020202020204" pitchFamily="34" charset="0"/>
              <a:buChar char="•"/>
            </a:pPr>
            <a:r>
              <a:rPr lang="en-US" sz="1600" dirty="0">
                <a:latin typeface="+mn-lt"/>
              </a:rPr>
              <a:t>Extend the protection experience across environment to protect data wherever it lives</a:t>
            </a:r>
          </a:p>
        </p:txBody>
      </p:sp>
      <p:pic>
        <p:nvPicPr>
          <p:cNvPr id="8" name="Picture 7">
            <a:extLst>
              <a:ext uri="{FF2B5EF4-FFF2-40B4-BE49-F238E27FC236}">
                <a16:creationId xmlns:a16="http://schemas.microsoft.com/office/drawing/2014/main" id="{0C71BE3A-7399-43A2-95E3-DF4AA4AB3F37}"/>
              </a:ext>
            </a:extLst>
          </p:cNvPr>
          <p:cNvPicPr>
            <a:picLocks noChangeAspect="1"/>
          </p:cNvPicPr>
          <p:nvPr/>
        </p:nvPicPr>
        <p:blipFill rotWithShape="1">
          <a:blip r:embed="rId3"/>
          <a:srcRect l="25837" r="25203" b="-1"/>
          <a:stretch/>
        </p:blipFill>
        <p:spPr>
          <a:xfrm>
            <a:off x="6883400" y="2058799"/>
            <a:ext cx="4425035" cy="4044598"/>
          </a:xfrm>
          <a:prstGeom prst="rect">
            <a:avLst/>
          </a:prstGeom>
        </p:spPr>
      </p:pic>
      <p:pic>
        <p:nvPicPr>
          <p:cNvPr id="5" name="Picture 4">
            <a:extLst>
              <a:ext uri="{FF2B5EF4-FFF2-40B4-BE49-F238E27FC236}">
                <a16:creationId xmlns:a16="http://schemas.microsoft.com/office/drawing/2014/main" id="{A71DD365-49D8-44CC-8707-FABCB262F66B}"/>
              </a:ext>
            </a:extLst>
          </p:cNvPr>
          <p:cNvPicPr>
            <a:picLocks noChangeAspect="1"/>
          </p:cNvPicPr>
          <p:nvPr/>
        </p:nvPicPr>
        <p:blipFill>
          <a:blip r:embed="rId4"/>
          <a:stretch>
            <a:fillRect/>
          </a:stretch>
        </p:blipFill>
        <p:spPr>
          <a:xfrm>
            <a:off x="8138749" y="6209186"/>
            <a:ext cx="2181225" cy="514350"/>
          </a:xfrm>
          <a:prstGeom prst="rect">
            <a:avLst/>
          </a:prstGeom>
        </p:spPr>
      </p:pic>
      <p:sp>
        <p:nvSpPr>
          <p:cNvPr id="10" name="Oval 9">
            <a:extLst>
              <a:ext uri="{FF2B5EF4-FFF2-40B4-BE49-F238E27FC236}">
                <a16:creationId xmlns:a16="http://schemas.microsoft.com/office/drawing/2014/main" id="{59B6138F-9782-449C-B38F-9AE8B8BC277D}"/>
              </a:ext>
            </a:extLst>
          </p:cNvPr>
          <p:cNvSpPr/>
          <p:nvPr/>
        </p:nvSpPr>
        <p:spPr>
          <a:xfrm>
            <a:off x="330200" y="1016000"/>
            <a:ext cx="1395190" cy="128601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B22C69B4-5C4D-4837-A730-59341686C8D8}"/>
              </a:ext>
            </a:extLst>
          </p:cNvPr>
          <p:cNvSpPr txBox="1"/>
          <p:nvPr/>
        </p:nvSpPr>
        <p:spPr>
          <a:xfrm>
            <a:off x="1814684" y="1416458"/>
            <a:ext cx="4503546" cy="369332"/>
          </a:xfrm>
          <a:prstGeom prst="rect">
            <a:avLst/>
          </a:prstGeom>
          <a:noFill/>
        </p:spPr>
        <p:txBody>
          <a:bodyPr wrap="square" rtlCol="0">
            <a:spAutoFit/>
          </a:bodyPr>
          <a:lstStyle/>
          <a:p>
            <a:r>
              <a:rPr lang="en-IE" dirty="0"/>
              <a:t>Implement Security Controls</a:t>
            </a:r>
          </a:p>
        </p:txBody>
      </p:sp>
      <p:pic>
        <p:nvPicPr>
          <p:cNvPr id="13" name="Picture 12">
            <a:extLst>
              <a:ext uri="{FF2B5EF4-FFF2-40B4-BE49-F238E27FC236}">
                <a16:creationId xmlns:a16="http://schemas.microsoft.com/office/drawing/2014/main" id="{54869408-2C3A-4E19-92DF-7D9D1BCC244C}"/>
              </a:ext>
            </a:extLst>
          </p:cNvPr>
          <p:cNvPicPr>
            <a:picLocks noChangeAspect="1"/>
          </p:cNvPicPr>
          <p:nvPr/>
        </p:nvPicPr>
        <p:blipFill>
          <a:blip r:embed="rId6"/>
          <a:stretch>
            <a:fillRect/>
          </a:stretch>
        </p:blipFill>
        <p:spPr>
          <a:xfrm>
            <a:off x="10500411" y="200983"/>
            <a:ext cx="1200150" cy="1114425"/>
          </a:xfrm>
          <a:prstGeom prst="rect">
            <a:avLst/>
          </a:prstGeom>
        </p:spPr>
      </p:pic>
      <p:sp>
        <p:nvSpPr>
          <p:cNvPr id="14" name="TextBox 13">
            <a:extLst>
              <a:ext uri="{FF2B5EF4-FFF2-40B4-BE49-F238E27FC236}">
                <a16:creationId xmlns:a16="http://schemas.microsoft.com/office/drawing/2014/main" id="{8F56BBF8-95EC-483F-8EAE-9514468D1EA6}"/>
              </a:ext>
            </a:extLst>
          </p:cNvPr>
          <p:cNvSpPr txBox="1"/>
          <p:nvPr/>
        </p:nvSpPr>
        <p:spPr>
          <a:xfrm>
            <a:off x="469900" y="245425"/>
            <a:ext cx="8978900" cy="584775"/>
          </a:xfrm>
          <a:prstGeom prst="rect">
            <a:avLst/>
          </a:prstGeom>
          <a:noFill/>
        </p:spPr>
        <p:txBody>
          <a:bodyPr wrap="square">
            <a:spAutoFit/>
          </a:bodyPr>
          <a:lstStyle/>
          <a:p>
            <a:r>
              <a:rPr lang="en-IE" sz="3200" b="1" dirty="0"/>
              <a:t>Phase 2: Implementation &amp; Deployment</a:t>
            </a:r>
          </a:p>
        </p:txBody>
      </p:sp>
    </p:spTree>
    <p:extLst>
      <p:ext uri="{BB962C8B-B14F-4D97-AF65-F5344CB8AC3E}">
        <p14:creationId xmlns:p14="http://schemas.microsoft.com/office/powerpoint/2010/main" val="3347586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310315"/>
            <a:ext cx="4234393" cy="1616203"/>
          </a:xfrm>
        </p:spPr>
        <p:txBody>
          <a:bodyPr vert="horz" lIns="91440" tIns="45720" rIns="91440" bIns="45720" rtlCol="0" anchor="b">
            <a:normAutofit/>
          </a:bodyPr>
          <a:lstStyle/>
          <a:p>
            <a:br>
              <a:rPr lang="en-US" sz="3200" dirty="0">
                <a:latin typeface="+mj-lt"/>
              </a:rPr>
            </a:br>
            <a:endParaRPr lang="en-US" sz="3200" dirty="0">
              <a:latin typeface="+mj-lt"/>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3" y="2701840"/>
            <a:ext cx="4234394" cy="3447832"/>
          </a:xfrm>
        </p:spPr>
        <p:txBody>
          <a:bodyPr vert="horz" lIns="91440" tIns="45720" rIns="91440" bIns="45720" rtlCol="0" anchor="t">
            <a:normAutofit/>
          </a:bodyPr>
          <a:lstStyle/>
          <a:p>
            <a:pPr marL="57150" indent="0">
              <a:lnSpc>
                <a:spcPct val="90000"/>
              </a:lnSpc>
              <a:buClrTx/>
              <a:buNone/>
            </a:pPr>
            <a:r>
              <a:rPr lang="en-US" sz="1600" b="1" dirty="0">
                <a:latin typeface="+mj-lt"/>
              </a:rPr>
              <a:t>Purview Data Loss Prevention</a:t>
            </a:r>
          </a:p>
          <a:p>
            <a:pPr marL="57150" indent="0">
              <a:lnSpc>
                <a:spcPct val="90000"/>
              </a:lnSpc>
              <a:buClrTx/>
              <a:buNone/>
            </a:pPr>
            <a:endParaRPr lang="en-US" sz="1600" b="1" dirty="0">
              <a:latin typeface="+mn-lt"/>
            </a:endParaRPr>
          </a:p>
          <a:p>
            <a:pPr indent="-228600">
              <a:lnSpc>
                <a:spcPct val="90000"/>
              </a:lnSpc>
              <a:buClrTx/>
              <a:buFont typeface="Arial" panose="020B0604020202020204" pitchFamily="34" charset="0"/>
              <a:buChar char="•"/>
            </a:pPr>
            <a:r>
              <a:rPr lang="en-US" sz="1600" dirty="0">
                <a:latin typeface="+mn-lt"/>
              </a:rPr>
              <a:t>Context-aware detections</a:t>
            </a:r>
          </a:p>
          <a:p>
            <a:pPr indent="-228600">
              <a:lnSpc>
                <a:spcPct val="90000"/>
              </a:lnSpc>
              <a:buClrTx/>
              <a:buFont typeface="Arial" panose="020B0604020202020204" pitchFamily="34" charset="0"/>
              <a:buChar char="•"/>
            </a:pPr>
            <a:endParaRPr lang="en-US" sz="1600" dirty="0">
              <a:latin typeface="+mn-lt"/>
            </a:endParaRPr>
          </a:p>
          <a:p>
            <a:pPr indent="-228600">
              <a:lnSpc>
                <a:spcPct val="90000"/>
              </a:lnSpc>
              <a:buClrTx/>
              <a:buFont typeface="Arial" panose="020B0604020202020204" pitchFamily="34" charset="0"/>
              <a:buChar char="•"/>
            </a:pPr>
            <a:r>
              <a:rPr lang="en-US" sz="1600" dirty="0">
                <a:latin typeface="+mn-lt"/>
              </a:rPr>
              <a:t>Dynamic controls</a:t>
            </a:r>
          </a:p>
          <a:p>
            <a:pPr indent="-228600">
              <a:lnSpc>
                <a:spcPct val="90000"/>
              </a:lnSpc>
              <a:buClrTx/>
              <a:buFont typeface="Arial" panose="020B0604020202020204" pitchFamily="34" charset="0"/>
              <a:buChar char="•"/>
            </a:pPr>
            <a:endParaRPr lang="en-US" sz="1600" dirty="0">
              <a:latin typeface="+mn-lt"/>
            </a:endParaRPr>
          </a:p>
          <a:p>
            <a:pPr indent="-228600">
              <a:lnSpc>
                <a:spcPct val="90000"/>
              </a:lnSpc>
              <a:buClrTx/>
              <a:buFont typeface="Arial" panose="020B0604020202020204" pitchFamily="34" charset="0"/>
              <a:buChar char="•"/>
            </a:pPr>
            <a:r>
              <a:rPr lang="en-US" sz="1600" dirty="0">
                <a:latin typeface="+mn-lt"/>
              </a:rPr>
              <a:t>Automated mitigation</a:t>
            </a:r>
          </a:p>
        </p:txBody>
      </p:sp>
      <p:pic>
        <p:nvPicPr>
          <p:cNvPr id="5" name="Picture 4">
            <a:extLst>
              <a:ext uri="{FF2B5EF4-FFF2-40B4-BE49-F238E27FC236}">
                <a16:creationId xmlns:a16="http://schemas.microsoft.com/office/drawing/2014/main" id="{C7C17258-F04D-4493-94C9-B64ACE1673F4}"/>
              </a:ext>
            </a:extLst>
          </p:cNvPr>
          <p:cNvPicPr>
            <a:picLocks noChangeAspect="1"/>
          </p:cNvPicPr>
          <p:nvPr/>
        </p:nvPicPr>
        <p:blipFill rotWithShape="1">
          <a:blip r:embed="rId3"/>
          <a:srcRect l="3732" r="8742" b="-1"/>
          <a:stretch/>
        </p:blipFill>
        <p:spPr>
          <a:xfrm>
            <a:off x="7002673" y="2307518"/>
            <a:ext cx="4305762" cy="3935579"/>
          </a:xfrm>
          <a:prstGeom prst="rect">
            <a:avLst/>
          </a:prstGeom>
        </p:spPr>
      </p:pic>
      <p:pic>
        <p:nvPicPr>
          <p:cNvPr id="8" name="Picture 7">
            <a:extLst>
              <a:ext uri="{FF2B5EF4-FFF2-40B4-BE49-F238E27FC236}">
                <a16:creationId xmlns:a16="http://schemas.microsoft.com/office/drawing/2014/main" id="{6123AE10-E3D3-4BF0-94F1-8EEDA270B3AB}"/>
              </a:ext>
            </a:extLst>
          </p:cNvPr>
          <p:cNvPicPr>
            <a:picLocks noChangeAspect="1"/>
          </p:cNvPicPr>
          <p:nvPr/>
        </p:nvPicPr>
        <p:blipFill>
          <a:blip r:embed="rId4"/>
          <a:stretch>
            <a:fillRect/>
          </a:stretch>
        </p:blipFill>
        <p:spPr>
          <a:xfrm>
            <a:off x="7935549" y="6282707"/>
            <a:ext cx="2790825" cy="495300"/>
          </a:xfrm>
          <a:prstGeom prst="rect">
            <a:avLst/>
          </a:prstGeom>
        </p:spPr>
      </p:pic>
      <p:pic>
        <p:nvPicPr>
          <p:cNvPr id="10" name="Picture 9">
            <a:extLst>
              <a:ext uri="{FF2B5EF4-FFF2-40B4-BE49-F238E27FC236}">
                <a16:creationId xmlns:a16="http://schemas.microsoft.com/office/drawing/2014/main" id="{A5F4FE9A-B6A6-414D-81E6-36032542F726}"/>
              </a:ext>
            </a:extLst>
          </p:cNvPr>
          <p:cNvPicPr>
            <a:picLocks noChangeAspect="1"/>
          </p:cNvPicPr>
          <p:nvPr/>
        </p:nvPicPr>
        <p:blipFill>
          <a:blip r:embed="rId5"/>
          <a:stretch>
            <a:fillRect/>
          </a:stretch>
        </p:blipFill>
        <p:spPr>
          <a:xfrm>
            <a:off x="10500411" y="200983"/>
            <a:ext cx="1200150" cy="1114425"/>
          </a:xfrm>
          <a:prstGeom prst="rect">
            <a:avLst/>
          </a:prstGeom>
        </p:spPr>
      </p:pic>
      <p:sp>
        <p:nvSpPr>
          <p:cNvPr id="17" name="Oval 16">
            <a:extLst>
              <a:ext uri="{FF2B5EF4-FFF2-40B4-BE49-F238E27FC236}">
                <a16:creationId xmlns:a16="http://schemas.microsoft.com/office/drawing/2014/main" id="{F16EC6FE-651A-4F78-9F6C-103BE8168B78}"/>
              </a:ext>
            </a:extLst>
          </p:cNvPr>
          <p:cNvSpPr/>
          <p:nvPr/>
        </p:nvSpPr>
        <p:spPr>
          <a:xfrm>
            <a:off x="330200" y="1016000"/>
            <a:ext cx="1395190" cy="128601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895820F-85A7-424F-B5EE-774625F56384}"/>
              </a:ext>
            </a:extLst>
          </p:cNvPr>
          <p:cNvSpPr txBox="1"/>
          <p:nvPr/>
        </p:nvSpPr>
        <p:spPr>
          <a:xfrm>
            <a:off x="1814684" y="1416458"/>
            <a:ext cx="4503546" cy="369332"/>
          </a:xfrm>
          <a:prstGeom prst="rect">
            <a:avLst/>
          </a:prstGeom>
          <a:noFill/>
        </p:spPr>
        <p:txBody>
          <a:bodyPr wrap="square" rtlCol="0">
            <a:spAutoFit/>
          </a:bodyPr>
          <a:lstStyle/>
          <a:p>
            <a:r>
              <a:rPr lang="en-IE" dirty="0"/>
              <a:t>Implement Security Controls</a:t>
            </a:r>
          </a:p>
        </p:txBody>
      </p:sp>
      <p:sp>
        <p:nvSpPr>
          <p:cNvPr id="19" name="TextBox 18">
            <a:extLst>
              <a:ext uri="{FF2B5EF4-FFF2-40B4-BE49-F238E27FC236}">
                <a16:creationId xmlns:a16="http://schemas.microsoft.com/office/drawing/2014/main" id="{6F8B304A-C659-475D-B4E8-AC62A185D607}"/>
              </a:ext>
            </a:extLst>
          </p:cNvPr>
          <p:cNvSpPr txBox="1"/>
          <p:nvPr/>
        </p:nvSpPr>
        <p:spPr>
          <a:xfrm>
            <a:off x="469900" y="245425"/>
            <a:ext cx="8978900" cy="584775"/>
          </a:xfrm>
          <a:prstGeom prst="rect">
            <a:avLst/>
          </a:prstGeom>
          <a:noFill/>
        </p:spPr>
        <p:txBody>
          <a:bodyPr wrap="square">
            <a:spAutoFit/>
          </a:bodyPr>
          <a:lstStyle/>
          <a:p>
            <a:r>
              <a:rPr lang="en-IE" sz="3200" b="1" dirty="0"/>
              <a:t>Phase 2: Implementation &amp; Deployment</a:t>
            </a:r>
          </a:p>
        </p:txBody>
      </p:sp>
    </p:spTree>
    <p:extLst>
      <p:ext uri="{BB962C8B-B14F-4D97-AF65-F5344CB8AC3E}">
        <p14:creationId xmlns:p14="http://schemas.microsoft.com/office/powerpoint/2010/main" val="74645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310315"/>
            <a:ext cx="4234393" cy="1616203"/>
          </a:xfrm>
        </p:spPr>
        <p:txBody>
          <a:bodyPr vert="horz" lIns="91440" tIns="45720" rIns="91440" bIns="45720" rtlCol="0" anchor="b">
            <a:normAutofit/>
          </a:bodyPr>
          <a:lstStyle/>
          <a:p>
            <a:br>
              <a:rPr lang="en-US" sz="3200" dirty="0">
                <a:latin typeface="+mj-lt"/>
              </a:rPr>
            </a:br>
            <a:endParaRPr lang="en-US" sz="3200" dirty="0">
              <a:latin typeface="+mj-lt"/>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3" y="2701840"/>
            <a:ext cx="4234394" cy="3447832"/>
          </a:xfrm>
        </p:spPr>
        <p:txBody>
          <a:bodyPr vert="horz" lIns="91440" tIns="45720" rIns="91440" bIns="45720" rtlCol="0" anchor="t">
            <a:normAutofit/>
          </a:bodyPr>
          <a:lstStyle/>
          <a:p>
            <a:pPr marL="57150" indent="0">
              <a:lnSpc>
                <a:spcPct val="90000"/>
              </a:lnSpc>
              <a:buClrTx/>
              <a:buNone/>
            </a:pPr>
            <a:r>
              <a:rPr lang="en-US" sz="1600" b="1" dirty="0">
                <a:latin typeface="+mj-lt"/>
              </a:rPr>
              <a:t>Purview Data Lifecycle Management</a:t>
            </a:r>
          </a:p>
          <a:p>
            <a:pPr marL="57150" indent="0">
              <a:lnSpc>
                <a:spcPct val="90000"/>
              </a:lnSpc>
              <a:buClrTx/>
              <a:buNone/>
            </a:pPr>
            <a:endParaRPr lang="en-US" sz="1600" b="1" dirty="0">
              <a:latin typeface="+mn-lt"/>
            </a:endParaRPr>
          </a:p>
          <a:p>
            <a:pPr indent="-228600">
              <a:lnSpc>
                <a:spcPct val="100000"/>
              </a:lnSpc>
              <a:buClrTx/>
              <a:buFont typeface="Arial" panose="020B0604020202020204" pitchFamily="34" charset="0"/>
              <a:buChar char="•"/>
            </a:pPr>
            <a:r>
              <a:rPr lang="en-IE" sz="1600" dirty="0">
                <a:latin typeface="+mj-lt"/>
              </a:rPr>
              <a:t>Retain or delete data and manage records where users collaborate to manage risk.</a:t>
            </a:r>
          </a:p>
          <a:p>
            <a:pPr indent="-228600">
              <a:lnSpc>
                <a:spcPct val="100000"/>
              </a:lnSpc>
              <a:buClrTx/>
              <a:buFont typeface="Arial" panose="020B0604020202020204" pitchFamily="34" charset="0"/>
              <a:buChar char="•"/>
            </a:pPr>
            <a:endParaRPr lang="en-US" sz="1600" dirty="0">
              <a:latin typeface="+mj-lt"/>
            </a:endParaRPr>
          </a:p>
          <a:p>
            <a:pPr indent="-228600">
              <a:lnSpc>
                <a:spcPct val="100000"/>
              </a:lnSpc>
              <a:buClrTx/>
              <a:buFont typeface="Arial" panose="020B0604020202020204" pitchFamily="34" charset="0"/>
              <a:buChar char="•"/>
            </a:pPr>
            <a:r>
              <a:rPr lang="en-IE" sz="1600" dirty="0">
                <a:latin typeface="+mj-lt"/>
              </a:rPr>
              <a:t>Demonstrate compliance with label analytics insights, defensible disposal, and rich audit trails</a:t>
            </a:r>
          </a:p>
          <a:p>
            <a:pPr indent="-228600">
              <a:lnSpc>
                <a:spcPct val="100000"/>
              </a:lnSpc>
              <a:buClrTx/>
              <a:buFont typeface="Arial" panose="020B0604020202020204" pitchFamily="34" charset="0"/>
              <a:buChar char="•"/>
            </a:pPr>
            <a:endParaRPr lang="en-IE" sz="1600" dirty="0">
              <a:latin typeface="+mj-lt"/>
            </a:endParaRPr>
          </a:p>
          <a:p>
            <a:pPr marL="57150" indent="0">
              <a:lnSpc>
                <a:spcPct val="100000"/>
              </a:lnSpc>
              <a:buClrTx/>
              <a:buNone/>
            </a:pPr>
            <a:endParaRPr lang="en-US" sz="1600" dirty="0">
              <a:latin typeface="+mj-lt"/>
            </a:endParaRPr>
          </a:p>
        </p:txBody>
      </p:sp>
      <p:pic>
        <p:nvPicPr>
          <p:cNvPr id="10" name="Picture 9">
            <a:extLst>
              <a:ext uri="{FF2B5EF4-FFF2-40B4-BE49-F238E27FC236}">
                <a16:creationId xmlns:a16="http://schemas.microsoft.com/office/drawing/2014/main" id="{A5F4FE9A-B6A6-414D-81E6-36032542F726}"/>
              </a:ext>
            </a:extLst>
          </p:cNvPr>
          <p:cNvPicPr>
            <a:picLocks noChangeAspect="1"/>
          </p:cNvPicPr>
          <p:nvPr/>
        </p:nvPicPr>
        <p:blipFill>
          <a:blip r:embed="rId3"/>
          <a:stretch>
            <a:fillRect/>
          </a:stretch>
        </p:blipFill>
        <p:spPr>
          <a:xfrm>
            <a:off x="10500411" y="200983"/>
            <a:ext cx="1200150" cy="1114425"/>
          </a:xfrm>
          <a:prstGeom prst="rect">
            <a:avLst/>
          </a:prstGeom>
        </p:spPr>
      </p:pic>
      <p:sp>
        <p:nvSpPr>
          <p:cNvPr id="19" name="TextBox 18">
            <a:extLst>
              <a:ext uri="{FF2B5EF4-FFF2-40B4-BE49-F238E27FC236}">
                <a16:creationId xmlns:a16="http://schemas.microsoft.com/office/drawing/2014/main" id="{6F8B304A-C659-475D-B4E8-AC62A185D607}"/>
              </a:ext>
            </a:extLst>
          </p:cNvPr>
          <p:cNvSpPr txBox="1"/>
          <p:nvPr/>
        </p:nvSpPr>
        <p:spPr>
          <a:xfrm>
            <a:off x="469900" y="245425"/>
            <a:ext cx="8978900" cy="584775"/>
          </a:xfrm>
          <a:prstGeom prst="rect">
            <a:avLst/>
          </a:prstGeom>
          <a:noFill/>
        </p:spPr>
        <p:txBody>
          <a:bodyPr wrap="square">
            <a:spAutoFit/>
          </a:bodyPr>
          <a:lstStyle/>
          <a:p>
            <a:r>
              <a:rPr lang="en-IE" sz="3200" b="1" dirty="0"/>
              <a:t>Phase 2: Implementation &amp; Deployment</a:t>
            </a:r>
          </a:p>
        </p:txBody>
      </p:sp>
      <p:sp>
        <p:nvSpPr>
          <p:cNvPr id="11" name="Oval 10">
            <a:extLst>
              <a:ext uri="{FF2B5EF4-FFF2-40B4-BE49-F238E27FC236}">
                <a16:creationId xmlns:a16="http://schemas.microsoft.com/office/drawing/2014/main" id="{2765A531-E2D8-4D6F-A032-E765C9723532}"/>
              </a:ext>
            </a:extLst>
          </p:cNvPr>
          <p:cNvSpPr/>
          <p:nvPr/>
        </p:nvSpPr>
        <p:spPr>
          <a:xfrm>
            <a:off x="445338" y="895090"/>
            <a:ext cx="1499714" cy="148108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8A10BDAF-A2FC-4182-878E-FC445517B717}"/>
              </a:ext>
            </a:extLst>
          </p:cNvPr>
          <p:cNvSpPr txBox="1"/>
          <p:nvPr/>
        </p:nvSpPr>
        <p:spPr>
          <a:xfrm>
            <a:off x="1945052" y="1535353"/>
            <a:ext cx="4150948" cy="369332"/>
          </a:xfrm>
          <a:prstGeom prst="rect">
            <a:avLst/>
          </a:prstGeom>
          <a:noFill/>
        </p:spPr>
        <p:txBody>
          <a:bodyPr wrap="square" rtlCol="0">
            <a:spAutoFit/>
          </a:bodyPr>
          <a:lstStyle/>
          <a:p>
            <a:r>
              <a:rPr lang="en-IE" dirty="0"/>
              <a:t>Implement Data Retention Policies</a:t>
            </a:r>
          </a:p>
        </p:txBody>
      </p:sp>
      <p:pic>
        <p:nvPicPr>
          <p:cNvPr id="6" name="Picture 5" descr="A screenshot of a computer&#10;&#10;Description automatically generated">
            <a:extLst>
              <a:ext uri="{FF2B5EF4-FFF2-40B4-BE49-F238E27FC236}">
                <a16:creationId xmlns:a16="http://schemas.microsoft.com/office/drawing/2014/main" id="{39D1DF1B-9F76-4E2A-B5A3-104F5AA23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065" y="2110412"/>
            <a:ext cx="6162614" cy="3048632"/>
          </a:xfrm>
          <a:prstGeom prst="rect">
            <a:avLst/>
          </a:prstGeom>
        </p:spPr>
      </p:pic>
      <p:pic>
        <p:nvPicPr>
          <p:cNvPr id="14" name="Picture 13">
            <a:extLst>
              <a:ext uri="{FF2B5EF4-FFF2-40B4-BE49-F238E27FC236}">
                <a16:creationId xmlns:a16="http://schemas.microsoft.com/office/drawing/2014/main" id="{24B436B4-10CD-4470-968F-1EBC77C22A0C}"/>
              </a:ext>
            </a:extLst>
          </p:cNvPr>
          <p:cNvPicPr>
            <a:picLocks noChangeAspect="1"/>
          </p:cNvPicPr>
          <p:nvPr/>
        </p:nvPicPr>
        <p:blipFill>
          <a:blip r:embed="rId6"/>
          <a:stretch>
            <a:fillRect/>
          </a:stretch>
        </p:blipFill>
        <p:spPr>
          <a:xfrm>
            <a:off x="7749759" y="5954048"/>
            <a:ext cx="2181225" cy="514350"/>
          </a:xfrm>
          <a:prstGeom prst="rect">
            <a:avLst/>
          </a:prstGeom>
        </p:spPr>
      </p:pic>
    </p:spTree>
    <p:extLst>
      <p:ext uri="{BB962C8B-B14F-4D97-AF65-F5344CB8AC3E}">
        <p14:creationId xmlns:p14="http://schemas.microsoft.com/office/powerpoint/2010/main" val="2299242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310315"/>
            <a:ext cx="4234393" cy="1616203"/>
          </a:xfrm>
        </p:spPr>
        <p:txBody>
          <a:bodyPr vert="horz" lIns="91440" tIns="45720" rIns="91440" bIns="45720" rtlCol="0" anchor="b">
            <a:normAutofit/>
          </a:bodyPr>
          <a:lstStyle/>
          <a:p>
            <a:br>
              <a:rPr lang="en-US" sz="3200" dirty="0">
                <a:latin typeface="+mj-lt"/>
              </a:rPr>
            </a:br>
            <a:endParaRPr lang="en-US" sz="3200" dirty="0">
              <a:latin typeface="+mj-lt"/>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3" y="2701840"/>
            <a:ext cx="4234394" cy="3447832"/>
          </a:xfrm>
        </p:spPr>
        <p:txBody>
          <a:bodyPr vert="horz" lIns="91440" tIns="45720" rIns="91440" bIns="45720" rtlCol="0" anchor="t">
            <a:normAutofit lnSpcReduction="10000"/>
          </a:bodyPr>
          <a:lstStyle/>
          <a:p>
            <a:pPr marL="57150" indent="0">
              <a:lnSpc>
                <a:spcPct val="90000"/>
              </a:lnSpc>
              <a:buClrTx/>
              <a:buNone/>
            </a:pPr>
            <a:r>
              <a:rPr lang="en-US" sz="1600" b="1" dirty="0">
                <a:latin typeface="+mj-lt"/>
              </a:rPr>
              <a:t>Purview Records Management</a:t>
            </a:r>
          </a:p>
          <a:p>
            <a:pPr marL="57150" indent="0">
              <a:lnSpc>
                <a:spcPct val="90000"/>
              </a:lnSpc>
              <a:buClrTx/>
              <a:buNone/>
            </a:pPr>
            <a:endParaRPr lang="en-US" sz="1600" b="1" dirty="0">
              <a:latin typeface="+mn-lt"/>
            </a:endParaRPr>
          </a:p>
          <a:p>
            <a:pPr indent="-228600">
              <a:lnSpc>
                <a:spcPct val="100000"/>
              </a:lnSpc>
              <a:buClrTx/>
              <a:buFont typeface="Arial" panose="020B0604020202020204" pitchFamily="34" charset="0"/>
              <a:buChar char="•"/>
            </a:pPr>
            <a:r>
              <a:rPr lang="en-IE" sz="1600" dirty="0">
                <a:latin typeface="+mj-lt"/>
              </a:rPr>
              <a:t>Manage regulatory, legal and business critical records labels and disposition</a:t>
            </a:r>
          </a:p>
          <a:p>
            <a:pPr indent="-228600">
              <a:lnSpc>
                <a:spcPct val="100000"/>
              </a:lnSpc>
              <a:buClrTx/>
              <a:buFont typeface="Arial" panose="020B0604020202020204" pitchFamily="34" charset="0"/>
              <a:buChar char="•"/>
            </a:pPr>
            <a:endParaRPr lang="en-US" sz="1600" dirty="0">
              <a:latin typeface="+mj-lt"/>
            </a:endParaRPr>
          </a:p>
          <a:p>
            <a:pPr indent="-228600">
              <a:lnSpc>
                <a:spcPct val="100000"/>
              </a:lnSpc>
              <a:buClrTx/>
              <a:buFont typeface="Arial" panose="020B0604020202020204" pitchFamily="34" charset="0"/>
              <a:buChar char="•"/>
            </a:pPr>
            <a:r>
              <a:rPr lang="en-IE" sz="1600" dirty="0">
                <a:latin typeface="+mj-lt"/>
              </a:rPr>
              <a:t>Manage your retention requirements</a:t>
            </a:r>
          </a:p>
          <a:p>
            <a:pPr indent="-228600">
              <a:lnSpc>
                <a:spcPct val="100000"/>
              </a:lnSpc>
              <a:buClrTx/>
              <a:buFont typeface="Arial" panose="020B0604020202020204" pitchFamily="34" charset="0"/>
              <a:buChar char="•"/>
            </a:pPr>
            <a:r>
              <a:rPr lang="en-IE" sz="1600" dirty="0">
                <a:latin typeface="+mj-lt"/>
              </a:rPr>
              <a:t>Start different retention periods when an event occurs</a:t>
            </a:r>
          </a:p>
          <a:p>
            <a:pPr indent="-228600">
              <a:lnSpc>
                <a:spcPct val="100000"/>
              </a:lnSpc>
              <a:buClrTx/>
              <a:buFont typeface="Arial" panose="020B0604020202020204" pitchFamily="34" charset="0"/>
              <a:buChar char="•"/>
            </a:pPr>
            <a:r>
              <a:rPr lang="en-IE" sz="1600" dirty="0">
                <a:latin typeface="+mj-lt"/>
              </a:rPr>
              <a:t>Set permission for records manager with audit trail</a:t>
            </a:r>
          </a:p>
          <a:p>
            <a:pPr indent="-228600">
              <a:lnSpc>
                <a:spcPct val="100000"/>
              </a:lnSpc>
              <a:buClrTx/>
              <a:buFont typeface="Arial" panose="020B0604020202020204" pitchFamily="34" charset="0"/>
              <a:buChar char="•"/>
            </a:pPr>
            <a:endParaRPr lang="en-IE" sz="1600" dirty="0">
              <a:latin typeface="+mj-lt"/>
            </a:endParaRPr>
          </a:p>
          <a:p>
            <a:pPr marL="57150" indent="0">
              <a:lnSpc>
                <a:spcPct val="100000"/>
              </a:lnSpc>
              <a:buClrTx/>
              <a:buNone/>
            </a:pPr>
            <a:endParaRPr lang="en-US" sz="1600" dirty="0">
              <a:latin typeface="+mj-lt"/>
            </a:endParaRPr>
          </a:p>
        </p:txBody>
      </p:sp>
      <p:pic>
        <p:nvPicPr>
          <p:cNvPr id="10" name="Picture 9">
            <a:extLst>
              <a:ext uri="{FF2B5EF4-FFF2-40B4-BE49-F238E27FC236}">
                <a16:creationId xmlns:a16="http://schemas.microsoft.com/office/drawing/2014/main" id="{A5F4FE9A-B6A6-414D-81E6-36032542F726}"/>
              </a:ext>
            </a:extLst>
          </p:cNvPr>
          <p:cNvPicPr>
            <a:picLocks noChangeAspect="1"/>
          </p:cNvPicPr>
          <p:nvPr/>
        </p:nvPicPr>
        <p:blipFill>
          <a:blip r:embed="rId3"/>
          <a:stretch>
            <a:fillRect/>
          </a:stretch>
        </p:blipFill>
        <p:spPr>
          <a:xfrm>
            <a:off x="10500411" y="200983"/>
            <a:ext cx="1200150" cy="1114425"/>
          </a:xfrm>
          <a:prstGeom prst="rect">
            <a:avLst/>
          </a:prstGeom>
        </p:spPr>
      </p:pic>
      <p:sp>
        <p:nvSpPr>
          <p:cNvPr id="19" name="TextBox 18">
            <a:extLst>
              <a:ext uri="{FF2B5EF4-FFF2-40B4-BE49-F238E27FC236}">
                <a16:creationId xmlns:a16="http://schemas.microsoft.com/office/drawing/2014/main" id="{6F8B304A-C659-475D-B4E8-AC62A185D607}"/>
              </a:ext>
            </a:extLst>
          </p:cNvPr>
          <p:cNvSpPr txBox="1"/>
          <p:nvPr/>
        </p:nvSpPr>
        <p:spPr>
          <a:xfrm>
            <a:off x="469900" y="245425"/>
            <a:ext cx="8978900" cy="584775"/>
          </a:xfrm>
          <a:prstGeom prst="rect">
            <a:avLst/>
          </a:prstGeom>
          <a:noFill/>
        </p:spPr>
        <p:txBody>
          <a:bodyPr wrap="square">
            <a:spAutoFit/>
          </a:bodyPr>
          <a:lstStyle/>
          <a:p>
            <a:r>
              <a:rPr lang="en-IE" sz="3200" b="1" dirty="0"/>
              <a:t>Phase 2: Implementation &amp; Deployment</a:t>
            </a:r>
          </a:p>
        </p:txBody>
      </p:sp>
      <p:sp>
        <p:nvSpPr>
          <p:cNvPr id="11" name="Oval 10">
            <a:extLst>
              <a:ext uri="{FF2B5EF4-FFF2-40B4-BE49-F238E27FC236}">
                <a16:creationId xmlns:a16="http://schemas.microsoft.com/office/drawing/2014/main" id="{2765A531-E2D8-4D6F-A032-E765C9723532}"/>
              </a:ext>
            </a:extLst>
          </p:cNvPr>
          <p:cNvSpPr/>
          <p:nvPr/>
        </p:nvSpPr>
        <p:spPr>
          <a:xfrm>
            <a:off x="445338" y="895090"/>
            <a:ext cx="1499714" cy="148108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8A10BDAF-A2FC-4182-878E-FC445517B717}"/>
              </a:ext>
            </a:extLst>
          </p:cNvPr>
          <p:cNvSpPr txBox="1"/>
          <p:nvPr/>
        </p:nvSpPr>
        <p:spPr>
          <a:xfrm>
            <a:off x="1945052" y="1535353"/>
            <a:ext cx="4150948" cy="369332"/>
          </a:xfrm>
          <a:prstGeom prst="rect">
            <a:avLst/>
          </a:prstGeom>
          <a:noFill/>
        </p:spPr>
        <p:txBody>
          <a:bodyPr wrap="square" rtlCol="0">
            <a:spAutoFit/>
          </a:bodyPr>
          <a:lstStyle/>
          <a:p>
            <a:r>
              <a:rPr lang="en-IE" dirty="0"/>
              <a:t>Implement Data Retention Policies</a:t>
            </a:r>
          </a:p>
        </p:txBody>
      </p:sp>
      <p:pic>
        <p:nvPicPr>
          <p:cNvPr id="5" name="Picture 4" descr="A screenshot of a computer&#10;&#10;Description automatically generated">
            <a:extLst>
              <a:ext uri="{FF2B5EF4-FFF2-40B4-BE49-F238E27FC236}">
                <a16:creationId xmlns:a16="http://schemas.microsoft.com/office/drawing/2014/main" id="{07EA3E61-71EC-4C5C-94AA-72E3989AA8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84" y="2447463"/>
            <a:ext cx="6232374" cy="2875184"/>
          </a:xfrm>
          <a:prstGeom prst="rect">
            <a:avLst/>
          </a:prstGeom>
        </p:spPr>
      </p:pic>
      <p:pic>
        <p:nvPicPr>
          <p:cNvPr id="13" name="Picture 12">
            <a:extLst>
              <a:ext uri="{FF2B5EF4-FFF2-40B4-BE49-F238E27FC236}">
                <a16:creationId xmlns:a16="http://schemas.microsoft.com/office/drawing/2014/main" id="{D12F4509-1CF4-4BCB-B7AE-D058A9AB2D2A}"/>
              </a:ext>
            </a:extLst>
          </p:cNvPr>
          <p:cNvPicPr>
            <a:picLocks noChangeAspect="1"/>
          </p:cNvPicPr>
          <p:nvPr/>
        </p:nvPicPr>
        <p:blipFill>
          <a:blip r:embed="rId6"/>
          <a:stretch>
            <a:fillRect/>
          </a:stretch>
        </p:blipFill>
        <p:spPr>
          <a:xfrm>
            <a:off x="8286750" y="6315688"/>
            <a:ext cx="1162050" cy="428625"/>
          </a:xfrm>
          <a:prstGeom prst="rect">
            <a:avLst/>
          </a:prstGeom>
        </p:spPr>
      </p:pic>
    </p:spTree>
    <p:extLst>
      <p:ext uri="{BB962C8B-B14F-4D97-AF65-F5344CB8AC3E}">
        <p14:creationId xmlns:p14="http://schemas.microsoft.com/office/powerpoint/2010/main" val="1975189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310315"/>
            <a:ext cx="4234393" cy="1616203"/>
          </a:xfrm>
        </p:spPr>
        <p:txBody>
          <a:bodyPr vert="horz" lIns="91440" tIns="45720" rIns="91440" bIns="45720" rtlCol="0" anchor="b">
            <a:normAutofit/>
          </a:bodyPr>
          <a:lstStyle/>
          <a:p>
            <a:br>
              <a:rPr lang="en-US" sz="3200" dirty="0">
                <a:latin typeface="+mj-lt"/>
              </a:rPr>
            </a:br>
            <a:endParaRPr lang="en-US" sz="3200" dirty="0">
              <a:latin typeface="+mj-lt"/>
            </a:endParaRPr>
          </a:p>
        </p:txBody>
      </p:sp>
      <p:pic>
        <p:nvPicPr>
          <p:cNvPr id="10" name="Picture 9">
            <a:extLst>
              <a:ext uri="{FF2B5EF4-FFF2-40B4-BE49-F238E27FC236}">
                <a16:creationId xmlns:a16="http://schemas.microsoft.com/office/drawing/2014/main" id="{A5F4FE9A-B6A6-414D-81E6-36032542F726}"/>
              </a:ext>
            </a:extLst>
          </p:cNvPr>
          <p:cNvPicPr>
            <a:picLocks noChangeAspect="1"/>
          </p:cNvPicPr>
          <p:nvPr/>
        </p:nvPicPr>
        <p:blipFill>
          <a:blip r:embed="rId3"/>
          <a:stretch>
            <a:fillRect/>
          </a:stretch>
        </p:blipFill>
        <p:spPr>
          <a:xfrm>
            <a:off x="10500411" y="200983"/>
            <a:ext cx="1200150" cy="1114425"/>
          </a:xfrm>
          <a:prstGeom prst="rect">
            <a:avLst/>
          </a:prstGeom>
        </p:spPr>
      </p:pic>
      <p:sp>
        <p:nvSpPr>
          <p:cNvPr id="19" name="TextBox 18">
            <a:extLst>
              <a:ext uri="{FF2B5EF4-FFF2-40B4-BE49-F238E27FC236}">
                <a16:creationId xmlns:a16="http://schemas.microsoft.com/office/drawing/2014/main" id="{6F8B304A-C659-475D-B4E8-AC62A185D607}"/>
              </a:ext>
            </a:extLst>
          </p:cNvPr>
          <p:cNvSpPr txBox="1"/>
          <p:nvPr/>
        </p:nvSpPr>
        <p:spPr>
          <a:xfrm>
            <a:off x="469900" y="245425"/>
            <a:ext cx="8978900" cy="584775"/>
          </a:xfrm>
          <a:prstGeom prst="rect">
            <a:avLst/>
          </a:prstGeom>
          <a:noFill/>
        </p:spPr>
        <p:txBody>
          <a:bodyPr wrap="square">
            <a:spAutoFit/>
          </a:bodyPr>
          <a:lstStyle/>
          <a:p>
            <a:r>
              <a:rPr lang="en-IE" sz="3200" b="1" dirty="0"/>
              <a:t>Phase 2: Implementation &amp; Deployment</a:t>
            </a:r>
          </a:p>
        </p:txBody>
      </p:sp>
      <p:sp>
        <p:nvSpPr>
          <p:cNvPr id="11" name="Oval 10">
            <a:extLst>
              <a:ext uri="{FF2B5EF4-FFF2-40B4-BE49-F238E27FC236}">
                <a16:creationId xmlns:a16="http://schemas.microsoft.com/office/drawing/2014/main" id="{2765A531-E2D8-4D6F-A032-E765C9723532}"/>
              </a:ext>
            </a:extLst>
          </p:cNvPr>
          <p:cNvSpPr/>
          <p:nvPr/>
        </p:nvSpPr>
        <p:spPr>
          <a:xfrm>
            <a:off x="445338" y="895090"/>
            <a:ext cx="1499714" cy="148108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8A10BDAF-A2FC-4182-878E-FC445517B717}"/>
              </a:ext>
            </a:extLst>
          </p:cNvPr>
          <p:cNvSpPr txBox="1"/>
          <p:nvPr/>
        </p:nvSpPr>
        <p:spPr>
          <a:xfrm>
            <a:off x="1945052" y="1535353"/>
            <a:ext cx="4150948" cy="369332"/>
          </a:xfrm>
          <a:prstGeom prst="rect">
            <a:avLst/>
          </a:prstGeom>
          <a:noFill/>
        </p:spPr>
        <p:txBody>
          <a:bodyPr wrap="square" rtlCol="0">
            <a:spAutoFit/>
          </a:bodyPr>
          <a:lstStyle/>
          <a:p>
            <a:r>
              <a:rPr lang="en-IE" dirty="0"/>
              <a:t>Implement Data Retention Policies</a:t>
            </a:r>
          </a:p>
        </p:txBody>
      </p:sp>
      <p:sp>
        <p:nvSpPr>
          <p:cNvPr id="14" name="TextBox 13">
            <a:extLst>
              <a:ext uri="{FF2B5EF4-FFF2-40B4-BE49-F238E27FC236}">
                <a16:creationId xmlns:a16="http://schemas.microsoft.com/office/drawing/2014/main" id="{45B3EAFA-FEBA-4785-9C2D-0D33515EE991}"/>
              </a:ext>
            </a:extLst>
          </p:cNvPr>
          <p:cNvSpPr txBox="1"/>
          <p:nvPr/>
        </p:nvSpPr>
        <p:spPr>
          <a:xfrm>
            <a:off x="3046476" y="2123031"/>
            <a:ext cx="6099048" cy="369332"/>
          </a:xfrm>
          <a:prstGeom prst="rect">
            <a:avLst/>
          </a:prstGeom>
          <a:noFill/>
        </p:spPr>
        <p:txBody>
          <a:bodyPr wrap="square">
            <a:spAutoFit/>
          </a:bodyPr>
          <a:lstStyle/>
          <a:p>
            <a:r>
              <a:rPr lang="en-IE" dirty="0"/>
              <a:t>Why Data Retention &amp; Deletion is important?</a:t>
            </a:r>
          </a:p>
        </p:txBody>
      </p:sp>
      <p:pic>
        <p:nvPicPr>
          <p:cNvPr id="9" name="Picture 8">
            <a:extLst>
              <a:ext uri="{FF2B5EF4-FFF2-40B4-BE49-F238E27FC236}">
                <a16:creationId xmlns:a16="http://schemas.microsoft.com/office/drawing/2014/main" id="{3CE79309-4700-4D0E-8C35-961B4118B6B9}"/>
              </a:ext>
            </a:extLst>
          </p:cNvPr>
          <p:cNvPicPr>
            <a:picLocks noChangeAspect="1"/>
          </p:cNvPicPr>
          <p:nvPr/>
        </p:nvPicPr>
        <p:blipFill>
          <a:blip r:embed="rId5"/>
          <a:stretch>
            <a:fillRect/>
          </a:stretch>
        </p:blipFill>
        <p:spPr>
          <a:xfrm>
            <a:off x="2397252" y="2659508"/>
            <a:ext cx="6748272" cy="3982686"/>
          </a:xfrm>
          <a:prstGeom prst="rect">
            <a:avLst/>
          </a:prstGeom>
        </p:spPr>
      </p:pic>
    </p:spTree>
    <p:extLst>
      <p:ext uri="{BB962C8B-B14F-4D97-AF65-F5344CB8AC3E}">
        <p14:creationId xmlns:p14="http://schemas.microsoft.com/office/powerpoint/2010/main" val="3852014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FD6-12AF-41CB-9B40-C4AB38F90D5F}"/>
              </a:ext>
            </a:extLst>
          </p:cNvPr>
          <p:cNvSpPr>
            <a:spLocks noGrp="1"/>
          </p:cNvSpPr>
          <p:nvPr>
            <p:ph type="title"/>
          </p:nvPr>
        </p:nvSpPr>
        <p:spPr/>
        <p:txBody>
          <a:bodyPr>
            <a:normAutofit fontScale="90000"/>
          </a:bodyPr>
          <a:lstStyle/>
          <a:p>
            <a:r>
              <a:rPr lang="en-IE" dirty="0"/>
              <a:t>Phase 3: Monitoring &amp; Continuous Improvement</a:t>
            </a:r>
            <a:br>
              <a:rPr lang="en-IE" dirty="0"/>
            </a:br>
            <a:r>
              <a:rPr lang="en-IE" dirty="0"/>
              <a:t> </a:t>
            </a:r>
          </a:p>
        </p:txBody>
      </p:sp>
      <p:pic>
        <p:nvPicPr>
          <p:cNvPr id="5" name="Picture 4">
            <a:extLst>
              <a:ext uri="{FF2B5EF4-FFF2-40B4-BE49-F238E27FC236}">
                <a16:creationId xmlns:a16="http://schemas.microsoft.com/office/drawing/2014/main" id="{B9DC454D-471A-4E73-AC45-93705ED1F056}"/>
              </a:ext>
            </a:extLst>
          </p:cNvPr>
          <p:cNvPicPr>
            <a:picLocks noChangeAspect="1"/>
          </p:cNvPicPr>
          <p:nvPr/>
        </p:nvPicPr>
        <p:blipFill>
          <a:blip r:embed="rId3"/>
          <a:stretch>
            <a:fillRect/>
          </a:stretch>
        </p:blipFill>
        <p:spPr>
          <a:xfrm>
            <a:off x="10386111" y="89587"/>
            <a:ext cx="1428750" cy="1143000"/>
          </a:xfrm>
          <a:prstGeom prst="rect">
            <a:avLst/>
          </a:prstGeom>
        </p:spPr>
      </p:pic>
      <p:pic>
        <p:nvPicPr>
          <p:cNvPr id="7" name="Picture 6">
            <a:extLst>
              <a:ext uri="{FF2B5EF4-FFF2-40B4-BE49-F238E27FC236}">
                <a16:creationId xmlns:a16="http://schemas.microsoft.com/office/drawing/2014/main" id="{EE2B8AC9-35B8-497A-800B-321E6267C6E5}"/>
              </a:ext>
            </a:extLst>
          </p:cNvPr>
          <p:cNvPicPr>
            <a:picLocks noChangeAspect="1"/>
          </p:cNvPicPr>
          <p:nvPr/>
        </p:nvPicPr>
        <p:blipFill>
          <a:blip r:embed="rId4"/>
          <a:stretch>
            <a:fillRect/>
          </a:stretch>
        </p:blipFill>
        <p:spPr>
          <a:xfrm>
            <a:off x="10500411" y="200983"/>
            <a:ext cx="1200150" cy="1114425"/>
          </a:xfrm>
          <a:prstGeom prst="rect">
            <a:avLst/>
          </a:prstGeom>
        </p:spPr>
      </p:pic>
      <p:sp>
        <p:nvSpPr>
          <p:cNvPr id="38" name="Oval 37">
            <a:extLst>
              <a:ext uri="{FF2B5EF4-FFF2-40B4-BE49-F238E27FC236}">
                <a16:creationId xmlns:a16="http://schemas.microsoft.com/office/drawing/2014/main" id="{A66FA41D-CA2C-4EA1-B42D-3CD0B21B0847}"/>
              </a:ext>
            </a:extLst>
          </p:cNvPr>
          <p:cNvSpPr/>
          <p:nvPr/>
        </p:nvSpPr>
        <p:spPr>
          <a:xfrm>
            <a:off x="508224" y="1124016"/>
            <a:ext cx="1883804" cy="186040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9" name="TextBox 38">
            <a:extLst>
              <a:ext uri="{FF2B5EF4-FFF2-40B4-BE49-F238E27FC236}">
                <a16:creationId xmlns:a16="http://schemas.microsoft.com/office/drawing/2014/main" id="{F5EE476D-8BE0-4829-AAB1-0270A7F7938A}"/>
              </a:ext>
            </a:extLst>
          </p:cNvPr>
          <p:cNvSpPr txBox="1"/>
          <p:nvPr/>
        </p:nvSpPr>
        <p:spPr>
          <a:xfrm>
            <a:off x="2485632" y="1879357"/>
            <a:ext cx="4633457" cy="369332"/>
          </a:xfrm>
          <a:prstGeom prst="rect">
            <a:avLst/>
          </a:prstGeom>
          <a:noFill/>
        </p:spPr>
        <p:txBody>
          <a:bodyPr wrap="square" rtlCol="0">
            <a:spAutoFit/>
          </a:bodyPr>
          <a:lstStyle/>
          <a:p>
            <a:r>
              <a:rPr lang="en-IE" dirty="0"/>
              <a:t>Conduct Regular Audit</a:t>
            </a:r>
          </a:p>
        </p:txBody>
      </p:sp>
      <p:sp>
        <p:nvSpPr>
          <p:cNvPr id="36" name="Oval 35">
            <a:extLst>
              <a:ext uri="{FF2B5EF4-FFF2-40B4-BE49-F238E27FC236}">
                <a16:creationId xmlns:a16="http://schemas.microsoft.com/office/drawing/2014/main" id="{E622965F-A815-42A4-B47F-BF595607BB6E}"/>
              </a:ext>
            </a:extLst>
          </p:cNvPr>
          <p:cNvSpPr/>
          <p:nvPr/>
        </p:nvSpPr>
        <p:spPr>
          <a:xfrm>
            <a:off x="2095268" y="2418611"/>
            <a:ext cx="1830987" cy="180824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TextBox 36">
            <a:extLst>
              <a:ext uri="{FF2B5EF4-FFF2-40B4-BE49-F238E27FC236}">
                <a16:creationId xmlns:a16="http://schemas.microsoft.com/office/drawing/2014/main" id="{935A5D92-E179-4296-B707-F7B57A3E548A}"/>
              </a:ext>
            </a:extLst>
          </p:cNvPr>
          <p:cNvSpPr txBox="1"/>
          <p:nvPr/>
        </p:nvSpPr>
        <p:spPr>
          <a:xfrm>
            <a:off x="4017235" y="3152773"/>
            <a:ext cx="4503546" cy="369332"/>
          </a:xfrm>
          <a:prstGeom prst="rect">
            <a:avLst/>
          </a:prstGeom>
          <a:noFill/>
        </p:spPr>
        <p:txBody>
          <a:bodyPr wrap="square" rtlCol="0">
            <a:spAutoFit/>
          </a:bodyPr>
          <a:lstStyle/>
          <a:p>
            <a:r>
              <a:rPr lang="en-IE" dirty="0"/>
              <a:t>Implement Security Monitoring</a:t>
            </a:r>
          </a:p>
        </p:txBody>
      </p:sp>
      <p:sp>
        <p:nvSpPr>
          <p:cNvPr id="34" name="Oval 33">
            <a:extLst>
              <a:ext uri="{FF2B5EF4-FFF2-40B4-BE49-F238E27FC236}">
                <a16:creationId xmlns:a16="http://schemas.microsoft.com/office/drawing/2014/main" id="{2F97E34F-D7C0-4EB6-ACEA-BE7D543A8A5D}"/>
              </a:ext>
            </a:extLst>
          </p:cNvPr>
          <p:cNvSpPr/>
          <p:nvPr/>
        </p:nvSpPr>
        <p:spPr>
          <a:xfrm>
            <a:off x="3750756" y="3670300"/>
            <a:ext cx="1830987" cy="1808242"/>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a:extLst>
              <a:ext uri="{FF2B5EF4-FFF2-40B4-BE49-F238E27FC236}">
                <a16:creationId xmlns:a16="http://schemas.microsoft.com/office/drawing/2014/main" id="{99A6157B-3781-470B-84FF-71FAF31A4C04}"/>
              </a:ext>
            </a:extLst>
          </p:cNvPr>
          <p:cNvSpPr txBox="1"/>
          <p:nvPr/>
        </p:nvSpPr>
        <p:spPr>
          <a:xfrm>
            <a:off x="5672723" y="4404462"/>
            <a:ext cx="4503546" cy="369332"/>
          </a:xfrm>
          <a:prstGeom prst="rect">
            <a:avLst/>
          </a:prstGeom>
          <a:noFill/>
        </p:spPr>
        <p:txBody>
          <a:bodyPr wrap="square" rtlCol="0">
            <a:spAutoFit/>
          </a:bodyPr>
          <a:lstStyle/>
          <a:p>
            <a:r>
              <a:rPr lang="en-IE" dirty="0"/>
              <a:t>Analyse Security logs</a:t>
            </a:r>
          </a:p>
        </p:txBody>
      </p:sp>
      <p:sp>
        <p:nvSpPr>
          <p:cNvPr id="32" name="Oval 31">
            <a:extLst>
              <a:ext uri="{FF2B5EF4-FFF2-40B4-BE49-F238E27FC236}">
                <a16:creationId xmlns:a16="http://schemas.microsoft.com/office/drawing/2014/main" id="{0123A97E-0848-409A-A79E-A52CBFB8AF48}"/>
              </a:ext>
            </a:extLst>
          </p:cNvPr>
          <p:cNvSpPr/>
          <p:nvPr/>
        </p:nvSpPr>
        <p:spPr>
          <a:xfrm>
            <a:off x="5288102" y="4951403"/>
            <a:ext cx="1830987" cy="180824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TextBox 32">
            <a:extLst>
              <a:ext uri="{FF2B5EF4-FFF2-40B4-BE49-F238E27FC236}">
                <a16:creationId xmlns:a16="http://schemas.microsoft.com/office/drawing/2014/main" id="{EC313CD3-D030-4061-B4EA-6290AB960BD6}"/>
              </a:ext>
            </a:extLst>
          </p:cNvPr>
          <p:cNvSpPr txBox="1"/>
          <p:nvPr/>
        </p:nvSpPr>
        <p:spPr>
          <a:xfrm>
            <a:off x="7210069" y="5685565"/>
            <a:ext cx="4503546" cy="369332"/>
          </a:xfrm>
          <a:prstGeom prst="rect">
            <a:avLst/>
          </a:prstGeom>
          <a:noFill/>
        </p:spPr>
        <p:txBody>
          <a:bodyPr wrap="square" rtlCol="0">
            <a:spAutoFit/>
          </a:bodyPr>
          <a:lstStyle/>
          <a:p>
            <a:r>
              <a:rPr lang="en-IE" dirty="0"/>
              <a:t>Continuously Improve Data Security</a:t>
            </a:r>
          </a:p>
        </p:txBody>
      </p:sp>
      <p:pic>
        <p:nvPicPr>
          <p:cNvPr id="4" name="Picture 3">
            <a:extLst>
              <a:ext uri="{FF2B5EF4-FFF2-40B4-BE49-F238E27FC236}">
                <a16:creationId xmlns:a16="http://schemas.microsoft.com/office/drawing/2014/main" id="{94FE71FF-A321-49AB-833E-12776F19CA2F}"/>
              </a:ext>
            </a:extLst>
          </p:cNvPr>
          <p:cNvPicPr>
            <a:picLocks noChangeAspect="1"/>
          </p:cNvPicPr>
          <p:nvPr/>
        </p:nvPicPr>
        <p:blipFill>
          <a:blip r:embed="rId9"/>
          <a:stretch>
            <a:fillRect/>
          </a:stretch>
        </p:blipFill>
        <p:spPr>
          <a:xfrm>
            <a:off x="10452786" y="124782"/>
            <a:ext cx="1247775" cy="1266825"/>
          </a:xfrm>
          <a:prstGeom prst="rect">
            <a:avLst/>
          </a:prstGeom>
        </p:spPr>
      </p:pic>
    </p:spTree>
    <p:extLst>
      <p:ext uri="{BB962C8B-B14F-4D97-AF65-F5344CB8AC3E}">
        <p14:creationId xmlns:p14="http://schemas.microsoft.com/office/powerpoint/2010/main" val="3331811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549275"/>
            <a:ext cx="4597747" cy="1616203"/>
          </a:xfrm>
        </p:spPr>
        <p:txBody>
          <a:bodyPr vert="horz" lIns="91440" tIns="45720" rIns="91440" bIns="45720" rtlCol="0" anchor="b">
            <a:normAutofit/>
          </a:bodyPr>
          <a:lstStyle/>
          <a:p>
            <a:br>
              <a:rPr lang="en-US" sz="3200" kern="1200" dirty="0">
                <a:solidFill>
                  <a:schemeClr val="tx1"/>
                </a:solidFill>
                <a:latin typeface="+mj-lt"/>
                <a:ea typeface="+mj-ea"/>
                <a:cs typeface="+mj-cs"/>
              </a:rPr>
            </a:br>
            <a:endParaRPr lang="en-US" sz="32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4" y="2727325"/>
            <a:ext cx="4597746" cy="3447832"/>
          </a:xfrm>
        </p:spPr>
        <p:txBody>
          <a:bodyPr vert="horz" lIns="91440" tIns="45720" rIns="91440" bIns="45720" rtlCol="0" anchor="t">
            <a:normAutofit fontScale="92500" lnSpcReduction="20000"/>
          </a:bodyPr>
          <a:lstStyle/>
          <a:p>
            <a:pPr marL="0" indent="0">
              <a:lnSpc>
                <a:spcPct val="90000"/>
              </a:lnSpc>
              <a:buClrTx/>
              <a:buNone/>
            </a:pPr>
            <a:r>
              <a:rPr lang="en-US" sz="1800" b="1" kern="1200" dirty="0">
                <a:solidFill>
                  <a:schemeClr val="tx1"/>
                </a:solidFill>
                <a:latin typeface="+mj-lt"/>
                <a:ea typeface="+mj-ea"/>
                <a:cs typeface="+mj-cs"/>
              </a:rPr>
              <a:t>Purview Compliance Manager</a:t>
            </a:r>
          </a:p>
          <a:p>
            <a:pPr marL="0" indent="0">
              <a:lnSpc>
                <a:spcPct val="90000"/>
              </a:lnSpc>
              <a:buClrTx/>
              <a:buNone/>
            </a:pPr>
            <a:endParaRPr lang="en-US" sz="1700" b="1" dirty="0">
              <a:latin typeface="+mn-lt"/>
            </a:endParaRPr>
          </a:p>
          <a:p>
            <a:pPr marL="400050" indent="-228600">
              <a:lnSpc>
                <a:spcPct val="90000"/>
              </a:lnSpc>
              <a:buClrTx/>
              <a:buFont typeface="Arial" panose="020B0604020202020204" pitchFamily="34" charset="0"/>
              <a:buChar char="•"/>
            </a:pPr>
            <a:r>
              <a:rPr lang="en-US" sz="1700" dirty="0">
                <a:latin typeface="+mn-lt"/>
              </a:rPr>
              <a:t>Manage end-to-end compliance from easy onboarding control</a:t>
            </a:r>
          </a:p>
          <a:p>
            <a:pPr marL="171450" indent="-228600">
              <a:lnSpc>
                <a:spcPct val="90000"/>
              </a:lnSpc>
              <a:buClrTx/>
              <a:buFont typeface="Arial" panose="020B0604020202020204" pitchFamily="34" charset="0"/>
              <a:buChar char="•"/>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Configure out of the box assessments to meet your requirements across all assets</a:t>
            </a:r>
          </a:p>
          <a:p>
            <a:pPr marL="171450" indent="-228600">
              <a:lnSpc>
                <a:spcPct val="90000"/>
              </a:lnSpc>
              <a:buClrTx/>
              <a:buFont typeface="Arial" panose="020B0604020202020204" pitchFamily="34" charset="0"/>
              <a:buChar char="•"/>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Simplify compliance</a:t>
            </a:r>
          </a:p>
          <a:p>
            <a:pPr marL="400050" indent="-228600">
              <a:lnSpc>
                <a:spcPct val="90000"/>
              </a:lnSpc>
              <a:buClrTx/>
              <a:buFont typeface="Arial" panose="020B0604020202020204" pitchFamily="34" charset="0"/>
              <a:buChar char="•"/>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Detailed step-by-step guidance on improvement actions</a:t>
            </a:r>
          </a:p>
        </p:txBody>
      </p:sp>
      <p:pic>
        <p:nvPicPr>
          <p:cNvPr id="6" name="Picture 5">
            <a:extLst>
              <a:ext uri="{FF2B5EF4-FFF2-40B4-BE49-F238E27FC236}">
                <a16:creationId xmlns:a16="http://schemas.microsoft.com/office/drawing/2014/main" id="{493149B6-47A0-4E7C-9968-207EA0080762}"/>
              </a:ext>
            </a:extLst>
          </p:cNvPr>
          <p:cNvPicPr>
            <a:picLocks noChangeAspect="1"/>
          </p:cNvPicPr>
          <p:nvPr/>
        </p:nvPicPr>
        <p:blipFill>
          <a:blip r:embed="rId3"/>
          <a:stretch>
            <a:fillRect/>
          </a:stretch>
        </p:blipFill>
        <p:spPr>
          <a:xfrm>
            <a:off x="6817315" y="2747124"/>
            <a:ext cx="4597747" cy="3264400"/>
          </a:xfrm>
          <a:prstGeom prst="rect">
            <a:avLst/>
          </a:prstGeom>
        </p:spPr>
      </p:pic>
      <p:pic>
        <p:nvPicPr>
          <p:cNvPr id="16" name="Picture 15">
            <a:extLst>
              <a:ext uri="{FF2B5EF4-FFF2-40B4-BE49-F238E27FC236}">
                <a16:creationId xmlns:a16="http://schemas.microsoft.com/office/drawing/2014/main" id="{A6FDB77D-20A6-4D5B-BBB1-2188D56C05AA}"/>
              </a:ext>
            </a:extLst>
          </p:cNvPr>
          <p:cNvPicPr>
            <a:picLocks noChangeAspect="1"/>
          </p:cNvPicPr>
          <p:nvPr/>
        </p:nvPicPr>
        <p:blipFill>
          <a:blip r:embed="rId4"/>
          <a:stretch>
            <a:fillRect/>
          </a:stretch>
        </p:blipFill>
        <p:spPr>
          <a:xfrm>
            <a:off x="7953375" y="6391275"/>
            <a:ext cx="1828800" cy="476250"/>
          </a:xfrm>
          <a:prstGeom prst="rect">
            <a:avLst/>
          </a:prstGeom>
        </p:spPr>
      </p:pic>
      <p:pic>
        <p:nvPicPr>
          <p:cNvPr id="10" name="Picture 9">
            <a:extLst>
              <a:ext uri="{FF2B5EF4-FFF2-40B4-BE49-F238E27FC236}">
                <a16:creationId xmlns:a16="http://schemas.microsoft.com/office/drawing/2014/main" id="{DDBF7679-893F-43C1-BDF5-5C5316699206}"/>
              </a:ext>
            </a:extLst>
          </p:cNvPr>
          <p:cNvPicPr>
            <a:picLocks noChangeAspect="1"/>
          </p:cNvPicPr>
          <p:nvPr/>
        </p:nvPicPr>
        <p:blipFill>
          <a:blip r:embed="rId5"/>
          <a:stretch>
            <a:fillRect/>
          </a:stretch>
        </p:blipFill>
        <p:spPr>
          <a:xfrm>
            <a:off x="10452786" y="124782"/>
            <a:ext cx="1247775" cy="1266825"/>
          </a:xfrm>
          <a:prstGeom prst="rect">
            <a:avLst/>
          </a:prstGeom>
        </p:spPr>
      </p:pic>
      <p:sp>
        <p:nvSpPr>
          <p:cNvPr id="11" name="Oval 10">
            <a:extLst>
              <a:ext uri="{FF2B5EF4-FFF2-40B4-BE49-F238E27FC236}">
                <a16:creationId xmlns:a16="http://schemas.microsoft.com/office/drawing/2014/main" id="{61FBD05E-1ED3-414F-B629-47B1C074D011}"/>
              </a:ext>
            </a:extLst>
          </p:cNvPr>
          <p:cNvSpPr/>
          <p:nvPr/>
        </p:nvSpPr>
        <p:spPr>
          <a:xfrm>
            <a:off x="320284" y="1421086"/>
            <a:ext cx="1380778" cy="132603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TextBox 11">
            <a:extLst>
              <a:ext uri="{FF2B5EF4-FFF2-40B4-BE49-F238E27FC236}">
                <a16:creationId xmlns:a16="http://schemas.microsoft.com/office/drawing/2014/main" id="{6075B032-36F0-48AC-83F7-EAD1E419081B}"/>
              </a:ext>
            </a:extLst>
          </p:cNvPr>
          <p:cNvSpPr txBox="1"/>
          <p:nvPr/>
        </p:nvSpPr>
        <p:spPr>
          <a:xfrm>
            <a:off x="1830376" y="1894086"/>
            <a:ext cx="4633457" cy="369332"/>
          </a:xfrm>
          <a:prstGeom prst="rect">
            <a:avLst/>
          </a:prstGeom>
          <a:noFill/>
        </p:spPr>
        <p:txBody>
          <a:bodyPr wrap="square" rtlCol="0">
            <a:spAutoFit/>
          </a:bodyPr>
          <a:lstStyle/>
          <a:p>
            <a:r>
              <a:rPr lang="en-IE" dirty="0"/>
              <a:t>Conduct Regular Audit</a:t>
            </a:r>
          </a:p>
        </p:txBody>
      </p:sp>
      <p:sp>
        <p:nvSpPr>
          <p:cNvPr id="9" name="Title 1">
            <a:extLst>
              <a:ext uri="{FF2B5EF4-FFF2-40B4-BE49-F238E27FC236}">
                <a16:creationId xmlns:a16="http://schemas.microsoft.com/office/drawing/2014/main" id="{C07C5279-02F1-4276-B02C-9C0591355F30}"/>
              </a:ext>
            </a:extLst>
          </p:cNvPr>
          <p:cNvSpPr txBox="1">
            <a:spLocks/>
          </p:cNvSpPr>
          <p:nvPr/>
        </p:nvSpPr>
        <p:spPr>
          <a:xfrm>
            <a:off x="760413" y="450851"/>
            <a:ext cx="10515600" cy="614690"/>
          </a:xfrm>
          <a:prstGeom prst="rect">
            <a:avLst/>
          </a:prstGeom>
        </p:spPr>
        <p:txBody>
          <a:bodyPr vert="horz" lIns="91440" tIns="45720" rIns="91440" bIns="45720" rtlCol="0" anchor="t" anchorCtr="0">
            <a:normAutofit fontScale="67500" lnSpcReduction="20000"/>
          </a:bodyPr>
          <a:lstStyle>
            <a:lvl1pPr algn="l"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a:lstStyle>
          <a:p>
            <a:r>
              <a:rPr lang="en-IE"/>
              <a:t>Phase 3: Monitoring &amp; Continuous Improvement</a:t>
            </a:r>
            <a:br>
              <a:rPr lang="en-IE"/>
            </a:br>
            <a:r>
              <a:rPr lang="en-IE"/>
              <a:t> </a:t>
            </a:r>
            <a:endParaRPr lang="en-IE" dirty="0"/>
          </a:p>
        </p:txBody>
      </p:sp>
    </p:spTree>
    <p:extLst>
      <p:ext uri="{BB962C8B-B14F-4D97-AF65-F5344CB8AC3E}">
        <p14:creationId xmlns:p14="http://schemas.microsoft.com/office/powerpoint/2010/main" val="359684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741391"/>
            <a:ext cx="4234393" cy="1616203"/>
          </a:xfrm>
        </p:spPr>
        <p:txBody>
          <a:bodyPr vert="horz" lIns="91440" tIns="45720" rIns="91440" bIns="45720" rtlCol="0" anchor="b">
            <a:normAutofit/>
          </a:bodyPr>
          <a:lstStyle/>
          <a:p>
            <a:br>
              <a:rPr lang="en-US" sz="2700" dirty="0">
                <a:latin typeface="+mj-lt"/>
              </a:rPr>
            </a:br>
            <a:endParaRPr lang="en-US" sz="2700" dirty="0">
              <a:latin typeface="+mj-lt"/>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3" y="2912416"/>
            <a:ext cx="4234394" cy="3447832"/>
          </a:xfrm>
        </p:spPr>
        <p:txBody>
          <a:bodyPr vert="horz" lIns="91440" tIns="45720" rIns="91440" bIns="45720" rtlCol="0" anchor="t">
            <a:normAutofit/>
          </a:bodyPr>
          <a:lstStyle/>
          <a:p>
            <a:pPr marL="0" indent="0">
              <a:lnSpc>
                <a:spcPct val="90000"/>
              </a:lnSpc>
              <a:buClrTx/>
              <a:buNone/>
            </a:pPr>
            <a:r>
              <a:rPr lang="en-US" sz="1800" b="1" dirty="0">
                <a:latin typeface="+mj-lt"/>
              </a:rPr>
              <a:t>Purview Communication Compliance</a:t>
            </a:r>
            <a:endParaRPr lang="en-US" sz="1700" b="1" dirty="0">
              <a:latin typeface="+mn-lt"/>
            </a:endParaRPr>
          </a:p>
          <a:p>
            <a:pPr marL="0" indent="0">
              <a:lnSpc>
                <a:spcPct val="90000"/>
              </a:lnSpc>
              <a:buClrTx/>
              <a:buNone/>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Intelligent customizable playbooks to detect violations.</a:t>
            </a:r>
          </a:p>
          <a:p>
            <a:pPr marL="171450" indent="0">
              <a:lnSpc>
                <a:spcPct val="90000"/>
              </a:lnSpc>
              <a:buClrTx/>
              <a:buNone/>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Flexible remediation workflow to enhance response</a:t>
            </a:r>
          </a:p>
          <a:p>
            <a:pPr marL="400050" indent="-228600">
              <a:lnSpc>
                <a:spcPct val="90000"/>
              </a:lnSpc>
              <a:buClrTx/>
              <a:buFont typeface="Arial" panose="020B0604020202020204" pitchFamily="34" charset="0"/>
              <a:buChar char="•"/>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Identify and investigations communication risks</a:t>
            </a:r>
          </a:p>
        </p:txBody>
      </p:sp>
      <p:pic>
        <p:nvPicPr>
          <p:cNvPr id="5" name="Picture 4" descr="A screenshot of a computer&#10;&#10;Description automatically generated">
            <a:extLst>
              <a:ext uri="{FF2B5EF4-FFF2-40B4-BE49-F238E27FC236}">
                <a16:creationId xmlns:a16="http://schemas.microsoft.com/office/drawing/2014/main" id="{D284C636-B28D-4D86-A85B-74C1DEE841B3}"/>
              </a:ext>
            </a:extLst>
          </p:cNvPr>
          <p:cNvPicPr>
            <a:picLocks noChangeAspect="1"/>
          </p:cNvPicPr>
          <p:nvPr/>
        </p:nvPicPr>
        <p:blipFill rotWithShape="1">
          <a:blip r:embed="rId3"/>
          <a:srcRect l="15454" r="18903" b="2"/>
          <a:stretch/>
        </p:blipFill>
        <p:spPr>
          <a:xfrm>
            <a:off x="5712940" y="2743983"/>
            <a:ext cx="5865341" cy="3773084"/>
          </a:xfrm>
          <a:prstGeom prst="rect">
            <a:avLst/>
          </a:prstGeom>
        </p:spPr>
      </p:pic>
      <p:pic>
        <p:nvPicPr>
          <p:cNvPr id="17" name="Picture 16">
            <a:extLst>
              <a:ext uri="{FF2B5EF4-FFF2-40B4-BE49-F238E27FC236}">
                <a16:creationId xmlns:a16="http://schemas.microsoft.com/office/drawing/2014/main" id="{A2AF4FEA-56F1-45D0-88FE-60409B6647A1}"/>
              </a:ext>
            </a:extLst>
          </p:cNvPr>
          <p:cNvPicPr>
            <a:picLocks noChangeAspect="1"/>
          </p:cNvPicPr>
          <p:nvPr/>
        </p:nvPicPr>
        <p:blipFill>
          <a:blip r:embed="rId4"/>
          <a:stretch>
            <a:fillRect/>
          </a:stretch>
        </p:blipFill>
        <p:spPr>
          <a:xfrm>
            <a:off x="8286750" y="6315688"/>
            <a:ext cx="1162050" cy="428625"/>
          </a:xfrm>
          <a:prstGeom prst="rect">
            <a:avLst/>
          </a:prstGeom>
        </p:spPr>
      </p:pic>
      <p:pic>
        <p:nvPicPr>
          <p:cNvPr id="10" name="Picture 9">
            <a:extLst>
              <a:ext uri="{FF2B5EF4-FFF2-40B4-BE49-F238E27FC236}">
                <a16:creationId xmlns:a16="http://schemas.microsoft.com/office/drawing/2014/main" id="{83899B43-4D83-4E86-A557-A756AF076909}"/>
              </a:ext>
            </a:extLst>
          </p:cNvPr>
          <p:cNvPicPr>
            <a:picLocks noChangeAspect="1"/>
          </p:cNvPicPr>
          <p:nvPr/>
        </p:nvPicPr>
        <p:blipFill>
          <a:blip r:embed="rId5"/>
          <a:stretch>
            <a:fillRect/>
          </a:stretch>
        </p:blipFill>
        <p:spPr>
          <a:xfrm>
            <a:off x="10452786" y="124782"/>
            <a:ext cx="1247775" cy="1266825"/>
          </a:xfrm>
          <a:prstGeom prst="rect">
            <a:avLst/>
          </a:prstGeom>
        </p:spPr>
      </p:pic>
      <p:sp>
        <p:nvSpPr>
          <p:cNvPr id="13" name="Oval 12">
            <a:extLst>
              <a:ext uri="{FF2B5EF4-FFF2-40B4-BE49-F238E27FC236}">
                <a16:creationId xmlns:a16="http://schemas.microsoft.com/office/drawing/2014/main" id="{6D615303-2385-42FC-823D-1191ABC7DE96}"/>
              </a:ext>
            </a:extLst>
          </p:cNvPr>
          <p:cNvSpPr/>
          <p:nvPr/>
        </p:nvSpPr>
        <p:spPr>
          <a:xfrm>
            <a:off x="320284" y="1421086"/>
            <a:ext cx="1380778" cy="132603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a:extLst>
              <a:ext uri="{FF2B5EF4-FFF2-40B4-BE49-F238E27FC236}">
                <a16:creationId xmlns:a16="http://schemas.microsoft.com/office/drawing/2014/main" id="{DFE8729F-A93E-481D-B168-3FA526C8C44E}"/>
              </a:ext>
            </a:extLst>
          </p:cNvPr>
          <p:cNvSpPr txBox="1"/>
          <p:nvPr/>
        </p:nvSpPr>
        <p:spPr>
          <a:xfrm>
            <a:off x="1830376" y="1894086"/>
            <a:ext cx="4633457" cy="369332"/>
          </a:xfrm>
          <a:prstGeom prst="rect">
            <a:avLst/>
          </a:prstGeom>
          <a:noFill/>
        </p:spPr>
        <p:txBody>
          <a:bodyPr wrap="square" rtlCol="0">
            <a:spAutoFit/>
          </a:bodyPr>
          <a:lstStyle/>
          <a:p>
            <a:r>
              <a:rPr lang="en-IE" dirty="0"/>
              <a:t>Conduct Regular Audit</a:t>
            </a:r>
          </a:p>
        </p:txBody>
      </p:sp>
      <p:sp>
        <p:nvSpPr>
          <p:cNvPr id="16" name="Title 1">
            <a:extLst>
              <a:ext uri="{FF2B5EF4-FFF2-40B4-BE49-F238E27FC236}">
                <a16:creationId xmlns:a16="http://schemas.microsoft.com/office/drawing/2014/main" id="{78A91939-4D06-4CC9-B062-2FE139929869}"/>
              </a:ext>
            </a:extLst>
          </p:cNvPr>
          <p:cNvSpPr txBox="1">
            <a:spLocks/>
          </p:cNvSpPr>
          <p:nvPr/>
        </p:nvSpPr>
        <p:spPr>
          <a:xfrm>
            <a:off x="760413" y="450851"/>
            <a:ext cx="10515600" cy="614690"/>
          </a:xfrm>
          <a:prstGeom prst="rect">
            <a:avLst/>
          </a:prstGeom>
        </p:spPr>
        <p:txBody>
          <a:bodyPr vert="horz" lIns="91440" tIns="45720" rIns="91440" bIns="45720" rtlCol="0" anchor="t" anchorCtr="0">
            <a:normAutofit fontScale="67500" lnSpcReduction="20000"/>
          </a:bodyPr>
          <a:lstStyle>
            <a:lvl1pPr algn="l"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a:lstStyle>
          <a:p>
            <a:r>
              <a:rPr lang="en-IE"/>
              <a:t>Phase 3: Monitoring &amp; Continuous Improvement</a:t>
            </a:r>
            <a:br>
              <a:rPr lang="en-IE"/>
            </a:br>
            <a:r>
              <a:rPr lang="en-IE"/>
              <a:t> </a:t>
            </a:r>
            <a:endParaRPr lang="en-IE" dirty="0"/>
          </a:p>
        </p:txBody>
      </p:sp>
    </p:spTree>
    <p:extLst>
      <p:ext uri="{BB962C8B-B14F-4D97-AF65-F5344CB8AC3E}">
        <p14:creationId xmlns:p14="http://schemas.microsoft.com/office/powerpoint/2010/main" val="146187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0669-B34B-48A2-BB44-DCA8EA599338}"/>
              </a:ext>
            </a:extLst>
          </p:cNvPr>
          <p:cNvSpPr>
            <a:spLocks noGrp="1"/>
          </p:cNvSpPr>
          <p:nvPr>
            <p:ph type="title"/>
          </p:nvPr>
        </p:nvSpPr>
        <p:spPr/>
        <p:txBody>
          <a:bodyPr/>
          <a:lstStyle/>
          <a:p>
            <a:r>
              <a:rPr lang="en-IE" dirty="0"/>
              <a:t>Agenda</a:t>
            </a:r>
          </a:p>
        </p:txBody>
      </p:sp>
      <p:sp>
        <p:nvSpPr>
          <p:cNvPr id="3" name="Text Placeholder 2">
            <a:extLst>
              <a:ext uri="{FF2B5EF4-FFF2-40B4-BE49-F238E27FC236}">
                <a16:creationId xmlns:a16="http://schemas.microsoft.com/office/drawing/2014/main" id="{162628BC-7A82-4205-92B8-B35B26A05D2C}"/>
              </a:ext>
            </a:extLst>
          </p:cNvPr>
          <p:cNvSpPr>
            <a:spLocks noGrp="1"/>
          </p:cNvSpPr>
          <p:nvPr>
            <p:ph type="body" sz="quarter" idx="10"/>
          </p:nvPr>
        </p:nvSpPr>
        <p:spPr>
          <a:xfrm>
            <a:off x="874713" y="1078015"/>
            <a:ext cx="9042400" cy="5427288"/>
          </a:xfrm>
        </p:spPr>
        <p:txBody>
          <a:bodyPr>
            <a:normAutofit/>
          </a:bodyPr>
          <a:lstStyle/>
          <a:p>
            <a:pPr marL="0" indent="0">
              <a:buClrTx/>
              <a:buNone/>
            </a:pPr>
            <a:endParaRPr lang="en-IE" dirty="0"/>
          </a:p>
          <a:p>
            <a:pPr>
              <a:buClrTx/>
            </a:pPr>
            <a:r>
              <a:rPr lang="en-IE" dirty="0"/>
              <a:t>Introduction</a:t>
            </a:r>
          </a:p>
          <a:p>
            <a:pPr>
              <a:buClrTx/>
            </a:pPr>
            <a:r>
              <a:rPr lang="en-IE" dirty="0"/>
              <a:t>5 phases to ensure data security and data governance</a:t>
            </a:r>
          </a:p>
          <a:p>
            <a:pPr lvl="1">
              <a:buClrTx/>
            </a:pPr>
            <a:r>
              <a:rPr lang="en-IE" dirty="0"/>
              <a:t>Phase 1 Planning &amp; Preparation</a:t>
            </a:r>
          </a:p>
          <a:p>
            <a:pPr lvl="1">
              <a:buClrTx/>
            </a:pPr>
            <a:r>
              <a:rPr lang="en-IE" dirty="0"/>
              <a:t>Phase 2 Implementation &amp; Deployment</a:t>
            </a:r>
          </a:p>
          <a:p>
            <a:pPr lvl="1">
              <a:buClrTx/>
            </a:pPr>
            <a:r>
              <a:rPr lang="en-IE" dirty="0"/>
              <a:t>Phase 3 Monitoring &amp; Continuous Improvement</a:t>
            </a:r>
          </a:p>
          <a:p>
            <a:pPr lvl="1">
              <a:buClrTx/>
            </a:pPr>
            <a:r>
              <a:rPr lang="en-IE" dirty="0"/>
              <a:t>Phase 4 Training &amp; Awareness</a:t>
            </a:r>
          </a:p>
          <a:p>
            <a:pPr lvl="1">
              <a:buClrTx/>
            </a:pPr>
            <a:r>
              <a:rPr lang="en-IE" dirty="0"/>
              <a:t>Phase 5 Compliance &amp; regulation</a:t>
            </a:r>
          </a:p>
          <a:p>
            <a:pPr>
              <a:buClrTx/>
            </a:pPr>
            <a:r>
              <a:rPr lang="en-IE" dirty="0"/>
              <a:t>What is in the box ?</a:t>
            </a:r>
          </a:p>
          <a:p>
            <a:pPr>
              <a:buClrTx/>
            </a:pPr>
            <a:r>
              <a:rPr lang="en-IE" dirty="0"/>
              <a:t>Conclusion</a:t>
            </a:r>
          </a:p>
        </p:txBody>
      </p:sp>
    </p:spTree>
    <p:extLst>
      <p:ext uri="{BB962C8B-B14F-4D97-AF65-F5344CB8AC3E}">
        <p14:creationId xmlns:p14="http://schemas.microsoft.com/office/powerpoint/2010/main" val="375281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3" y="741391"/>
            <a:ext cx="4597747" cy="1616203"/>
          </a:xfrm>
        </p:spPr>
        <p:txBody>
          <a:bodyPr vert="horz" lIns="91440" tIns="45720" rIns="91440" bIns="45720" rtlCol="0" anchor="b">
            <a:normAutofit/>
          </a:bodyPr>
          <a:lstStyle/>
          <a:p>
            <a:br>
              <a:rPr lang="en-US" sz="3200" kern="1200" dirty="0">
                <a:solidFill>
                  <a:schemeClr val="tx1"/>
                </a:solidFill>
                <a:latin typeface="+mj-lt"/>
                <a:ea typeface="+mj-ea"/>
                <a:cs typeface="+mj-cs"/>
              </a:rPr>
            </a:br>
            <a:endParaRPr lang="en-US" sz="32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3" y="2837931"/>
            <a:ext cx="4597746" cy="3447832"/>
          </a:xfrm>
        </p:spPr>
        <p:txBody>
          <a:bodyPr vert="horz" lIns="91440" tIns="45720" rIns="91440" bIns="45720" rtlCol="0" anchor="t">
            <a:normAutofit lnSpcReduction="10000"/>
          </a:bodyPr>
          <a:lstStyle/>
          <a:p>
            <a:pPr marL="0" indent="0">
              <a:lnSpc>
                <a:spcPct val="90000"/>
              </a:lnSpc>
              <a:buClrTx/>
              <a:buNone/>
            </a:pPr>
            <a:r>
              <a:rPr lang="en-US" sz="2000" b="1" kern="1200" dirty="0">
                <a:solidFill>
                  <a:schemeClr val="tx1"/>
                </a:solidFill>
                <a:latin typeface="+mj-lt"/>
                <a:ea typeface="+mj-ea"/>
                <a:cs typeface="+mj-cs"/>
              </a:rPr>
              <a:t>Purview eDiscovery</a:t>
            </a:r>
            <a:endParaRPr lang="en-US" sz="1900" b="1" dirty="0">
              <a:latin typeface="+mn-lt"/>
            </a:endParaRPr>
          </a:p>
          <a:p>
            <a:pPr marL="400050" indent="-228600">
              <a:lnSpc>
                <a:spcPct val="90000"/>
              </a:lnSpc>
              <a:buClrTx/>
              <a:buFont typeface="Arial" panose="020B0604020202020204" pitchFamily="34" charset="0"/>
              <a:buChar char="•"/>
            </a:pPr>
            <a:endParaRPr lang="en-US" sz="1900" dirty="0">
              <a:latin typeface="+mn-lt"/>
            </a:endParaRPr>
          </a:p>
          <a:p>
            <a:pPr marL="400050" indent="-228600">
              <a:lnSpc>
                <a:spcPct val="90000"/>
              </a:lnSpc>
              <a:buClrTx/>
              <a:buFont typeface="Arial" panose="020B0604020202020204" pitchFamily="34" charset="0"/>
              <a:buChar char="•"/>
            </a:pPr>
            <a:r>
              <a:rPr lang="en-US" sz="1900" dirty="0">
                <a:latin typeface="+mn-lt"/>
              </a:rPr>
              <a:t>Preserve content by custodian and hold notification</a:t>
            </a:r>
          </a:p>
          <a:p>
            <a:pPr marL="171450" indent="-228600">
              <a:lnSpc>
                <a:spcPct val="90000"/>
              </a:lnSpc>
              <a:buClrTx/>
              <a:buFont typeface="Arial" panose="020B0604020202020204" pitchFamily="34" charset="0"/>
              <a:buChar char="•"/>
            </a:pPr>
            <a:endParaRPr lang="en-US" sz="1900" dirty="0">
              <a:latin typeface="+mn-lt"/>
            </a:endParaRPr>
          </a:p>
          <a:p>
            <a:pPr marL="400050" indent="-228600">
              <a:lnSpc>
                <a:spcPct val="90000"/>
              </a:lnSpc>
              <a:buClrTx/>
              <a:buFont typeface="Arial" panose="020B0604020202020204" pitchFamily="34" charset="0"/>
              <a:buChar char="•"/>
            </a:pPr>
            <a:r>
              <a:rPr lang="en-US" sz="1900" dirty="0">
                <a:latin typeface="+mn-lt"/>
              </a:rPr>
              <a:t>Review and manage static sets of documents withing a case</a:t>
            </a:r>
          </a:p>
          <a:p>
            <a:pPr marL="171450" indent="0">
              <a:lnSpc>
                <a:spcPct val="90000"/>
              </a:lnSpc>
              <a:buClrTx/>
              <a:buNone/>
            </a:pPr>
            <a:endParaRPr lang="en-US" sz="1900" dirty="0">
              <a:latin typeface="+mn-lt"/>
            </a:endParaRPr>
          </a:p>
          <a:p>
            <a:pPr marL="400050" indent="-228600">
              <a:lnSpc>
                <a:spcPct val="90000"/>
              </a:lnSpc>
              <a:buClrTx/>
              <a:buFont typeface="Arial" panose="020B0604020202020204" pitchFamily="34" charset="0"/>
              <a:buChar char="•"/>
            </a:pPr>
            <a:r>
              <a:rPr lang="en-US" sz="1900" dirty="0">
                <a:latin typeface="+mn-lt"/>
              </a:rPr>
              <a:t>Duplicate detection, email threading, themes to help identify potential high value content.</a:t>
            </a:r>
          </a:p>
        </p:txBody>
      </p:sp>
      <p:pic>
        <p:nvPicPr>
          <p:cNvPr id="6" name="Picture 5">
            <a:extLst>
              <a:ext uri="{FF2B5EF4-FFF2-40B4-BE49-F238E27FC236}">
                <a16:creationId xmlns:a16="http://schemas.microsoft.com/office/drawing/2014/main" id="{0F2D18D3-B454-4BFC-B0A7-F8726191280F}"/>
              </a:ext>
            </a:extLst>
          </p:cNvPr>
          <p:cNvPicPr>
            <a:picLocks noChangeAspect="1"/>
          </p:cNvPicPr>
          <p:nvPr/>
        </p:nvPicPr>
        <p:blipFill>
          <a:blip r:embed="rId3"/>
          <a:stretch>
            <a:fillRect/>
          </a:stretch>
        </p:blipFill>
        <p:spPr>
          <a:xfrm>
            <a:off x="6096001" y="3216572"/>
            <a:ext cx="5319062" cy="1848374"/>
          </a:xfrm>
          <a:prstGeom prst="rect">
            <a:avLst/>
          </a:prstGeom>
        </p:spPr>
      </p:pic>
      <p:pic>
        <p:nvPicPr>
          <p:cNvPr id="10" name="Picture 9">
            <a:extLst>
              <a:ext uri="{FF2B5EF4-FFF2-40B4-BE49-F238E27FC236}">
                <a16:creationId xmlns:a16="http://schemas.microsoft.com/office/drawing/2014/main" id="{823BA08A-5728-4DC6-93F2-72A54AB8552E}"/>
              </a:ext>
            </a:extLst>
          </p:cNvPr>
          <p:cNvPicPr>
            <a:picLocks noChangeAspect="1"/>
          </p:cNvPicPr>
          <p:nvPr/>
        </p:nvPicPr>
        <p:blipFill>
          <a:blip r:embed="rId4"/>
          <a:stretch>
            <a:fillRect/>
          </a:stretch>
        </p:blipFill>
        <p:spPr>
          <a:xfrm>
            <a:off x="7953375" y="5387975"/>
            <a:ext cx="1828800" cy="476250"/>
          </a:xfrm>
          <a:prstGeom prst="rect">
            <a:avLst/>
          </a:prstGeom>
        </p:spPr>
      </p:pic>
      <p:pic>
        <p:nvPicPr>
          <p:cNvPr id="13" name="Picture 12">
            <a:extLst>
              <a:ext uri="{FF2B5EF4-FFF2-40B4-BE49-F238E27FC236}">
                <a16:creationId xmlns:a16="http://schemas.microsoft.com/office/drawing/2014/main" id="{A012F26C-C176-47D6-B957-711CEB7BD3D9}"/>
              </a:ext>
            </a:extLst>
          </p:cNvPr>
          <p:cNvPicPr>
            <a:picLocks noChangeAspect="1"/>
          </p:cNvPicPr>
          <p:nvPr/>
        </p:nvPicPr>
        <p:blipFill>
          <a:blip r:embed="rId5"/>
          <a:stretch>
            <a:fillRect/>
          </a:stretch>
        </p:blipFill>
        <p:spPr>
          <a:xfrm>
            <a:off x="10452786" y="124782"/>
            <a:ext cx="1247775" cy="1266825"/>
          </a:xfrm>
          <a:prstGeom prst="rect">
            <a:avLst/>
          </a:prstGeom>
        </p:spPr>
      </p:pic>
      <p:sp>
        <p:nvSpPr>
          <p:cNvPr id="14" name="Oval 13">
            <a:extLst>
              <a:ext uri="{FF2B5EF4-FFF2-40B4-BE49-F238E27FC236}">
                <a16:creationId xmlns:a16="http://schemas.microsoft.com/office/drawing/2014/main" id="{090875C3-AC80-4B41-89C1-2C58609A7B1F}"/>
              </a:ext>
            </a:extLst>
          </p:cNvPr>
          <p:cNvSpPr/>
          <p:nvPr/>
        </p:nvSpPr>
        <p:spPr>
          <a:xfrm>
            <a:off x="320284" y="1421086"/>
            <a:ext cx="1380778" cy="132603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a:extLst>
              <a:ext uri="{FF2B5EF4-FFF2-40B4-BE49-F238E27FC236}">
                <a16:creationId xmlns:a16="http://schemas.microsoft.com/office/drawing/2014/main" id="{4B9B86AF-1955-436D-B655-78F2D45B7347}"/>
              </a:ext>
            </a:extLst>
          </p:cNvPr>
          <p:cNvSpPr txBox="1"/>
          <p:nvPr/>
        </p:nvSpPr>
        <p:spPr>
          <a:xfrm>
            <a:off x="1830376" y="1894086"/>
            <a:ext cx="4633457" cy="369332"/>
          </a:xfrm>
          <a:prstGeom prst="rect">
            <a:avLst/>
          </a:prstGeom>
          <a:noFill/>
        </p:spPr>
        <p:txBody>
          <a:bodyPr wrap="square" rtlCol="0">
            <a:spAutoFit/>
          </a:bodyPr>
          <a:lstStyle/>
          <a:p>
            <a:r>
              <a:rPr lang="en-IE" dirty="0"/>
              <a:t>Conduct Regular Audit</a:t>
            </a:r>
          </a:p>
        </p:txBody>
      </p:sp>
      <p:sp>
        <p:nvSpPr>
          <p:cNvPr id="16" name="Title 1">
            <a:extLst>
              <a:ext uri="{FF2B5EF4-FFF2-40B4-BE49-F238E27FC236}">
                <a16:creationId xmlns:a16="http://schemas.microsoft.com/office/drawing/2014/main" id="{8FFF40F5-2423-418C-80AC-92F45FD28180}"/>
              </a:ext>
            </a:extLst>
          </p:cNvPr>
          <p:cNvSpPr txBox="1">
            <a:spLocks/>
          </p:cNvSpPr>
          <p:nvPr/>
        </p:nvSpPr>
        <p:spPr>
          <a:xfrm>
            <a:off x="760413" y="450851"/>
            <a:ext cx="10515600" cy="614690"/>
          </a:xfrm>
          <a:prstGeom prst="rect">
            <a:avLst/>
          </a:prstGeom>
        </p:spPr>
        <p:txBody>
          <a:bodyPr vert="horz" lIns="91440" tIns="45720" rIns="91440" bIns="45720" rtlCol="0" anchor="t" anchorCtr="0">
            <a:normAutofit fontScale="67500" lnSpcReduction="20000"/>
          </a:bodyPr>
          <a:lstStyle>
            <a:lvl1pPr algn="l"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a:lstStyle>
          <a:p>
            <a:r>
              <a:rPr lang="en-IE"/>
              <a:t>Phase 3: Monitoring &amp; Continuous Improvement</a:t>
            </a:r>
            <a:br>
              <a:rPr lang="en-IE"/>
            </a:br>
            <a:r>
              <a:rPr lang="en-IE"/>
              <a:t> </a:t>
            </a:r>
            <a:endParaRPr lang="en-IE" dirty="0"/>
          </a:p>
        </p:txBody>
      </p:sp>
    </p:spTree>
    <p:extLst>
      <p:ext uri="{BB962C8B-B14F-4D97-AF65-F5344CB8AC3E}">
        <p14:creationId xmlns:p14="http://schemas.microsoft.com/office/powerpoint/2010/main" val="595237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4" y="297250"/>
            <a:ext cx="4234393" cy="1616203"/>
          </a:xfrm>
        </p:spPr>
        <p:txBody>
          <a:bodyPr vert="horz" lIns="91440" tIns="45720" rIns="91440" bIns="45720" rtlCol="0" anchor="b">
            <a:normAutofit/>
          </a:bodyPr>
          <a:lstStyle/>
          <a:p>
            <a:br>
              <a:rPr lang="en-US" sz="3200" dirty="0">
                <a:latin typeface="+mj-lt"/>
              </a:rPr>
            </a:br>
            <a:endParaRPr lang="en-US" sz="3200" dirty="0">
              <a:latin typeface="+mj-lt"/>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3" y="2702202"/>
            <a:ext cx="4234394" cy="3447832"/>
          </a:xfrm>
        </p:spPr>
        <p:txBody>
          <a:bodyPr vert="horz" lIns="91440" tIns="45720" rIns="91440" bIns="45720" rtlCol="0" anchor="t">
            <a:normAutofit fontScale="92500" lnSpcReduction="10000"/>
          </a:bodyPr>
          <a:lstStyle/>
          <a:p>
            <a:pPr marL="57150" indent="0">
              <a:lnSpc>
                <a:spcPct val="90000"/>
              </a:lnSpc>
              <a:buClrTx/>
              <a:buNone/>
            </a:pPr>
            <a:r>
              <a:rPr lang="en-US" sz="1800" b="1" dirty="0">
                <a:latin typeface="+mj-lt"/>
              </a:rPr>
              <a:t>Purview Insider Risk Management Monitoring</a:t>
            </a:r>
          </a:p>
          <a:p>
            <a:pPr marL="57150" indent="0">
              <a:lnSpc>
                <a:spcPct val="90000"/>
              </a:lnSpc>
              <a:buClrTx/>
              <a:buNone/>
            </a:pPr>
            <a:endParaRPr lang="en-US" sz="1700" dirty="0">
              <a:latin typeface="+mn-lt"/>
            </a:endParaRPr>
          </a:p>
          <a:p>
            <a:pPr indent="-228600">
              <a:lnSpc>
                <a:spcPct val="90000"/>
              </a:lnSpc>
              <a:buClrTx/>
              <a:buFont typeface="Arial" panose="020B0604020202020204" pitchFamily="34" charset="0"/>
              <a:buChar char="•"/>
            </a:pPr>
            <a:r>
              <a:rPr lang="en-US" sz="1700" dirty="0">
                <a:latin typeface="+mn-lt"/>
              </a:rPr>
              <a:t>Protect user trust and build a holistic insider risk program with strong privacy control</a:t>
            </a:r>
          </a:p>
          <a:p>
            <a:pPr indent="-228600">
              <a:lnSpc>
                <a:spcPct val="90000"/>
              </a:lnSpc>
              <a:buClrTx/>
              <a:buFont typeface="Arial" panose="020B0604020202020204" pitchFamily="34" charset="0"/>
              <a:buChar char="•"/>
            </a:pPr>
            <a:endParaRPr lang="en-US" sz="1700" dirty="0">
              <a:latin typeface="+mn-lt"/>
            </a:endParaRPr>
          </a:p>
          <a:p>
            <a:pPr indent="-228600">
              <a:lnSpc>
                <a:spcPct val="90000"/>
              </a:lnSpc>
              <a:buClrTx/>
              <a:buFont typeface="Arial" panose="020B0604020202020204" pitchFamily="34" charset="0"/>
              <a:buChar char="•"/>
            </a:pPr>
            <a:r>
              <a:rPr lang="en-US" sz="1700" dirty="0">
                <a:latin typeface="+mn-lt"/>
              </a:rPr>
              <a:t>Identify hidden risks with hundreds of built-in models and indicators</a:t>
            </a:r>
          </a:p>
          <a:p>
            <a:pPr indent="-228600">
              <a:lnSpc>
                <a:spcPct val="90000"/>
              </a:lnSpc>
              <a:buClrTx/>
              <a:buFont typeface="Arial" panose="020B0604020202020204" pitchFamily="34" charset="0"/>
              <a:buChar char="•"/>
            </a:pPr>
            <a:endParaRPr lang="en-US" sz="1700" dirty="0">
              <a:latin typeface="+mn-lt"/>
            </a:endParaRPr>
          </a:p>
          <a:p>
            <a:pPr indent="-228600">
              <a:lnSpc>
                <a:spcPct val="90000"/>
              </a:lnSpc>
              <a:buClrTx/>
              <a:buFont typeface="Arial" panose="020B0604020202020204" pitchFamily="34" charset="0"/>
              <a:buChar char="•"/>
            </a:pPr>
            <a:r>
              <a:rPr lang="en-US" sz="1700" dirty="0">
                <a:latin typeface="+mn-lt"/>
              </a:rPr>
              <a:t>Expedite mitigation with enriched investigation and adaptive protection enforcing dynamic controls</a:t>
            </a:r>
          </a:p>
        </p:txBody>
      </p:sp>
      <p:pic>
        <p:nvPicPr>
          <p:cNvPr id="6" name="Picture 5">
            <a:extLst>
              <a:ext uri="{FF2B5EF4-FFF2-40B4-BE49-F238E27FC236}">
                <a16:creationId xmlns:a16="http://schemas.microsoft.com/office/drawing/2014/main" id="{DA7EEF6D-F1F1-4A43-AAF0-F36EB8226A63}"/>
              </a:ext>
            </a:extLst>
          </p:cNvPr>
          <p:cNvPicPr>
            <a:picLocks noChangeAspect="1"/>
          </p:cNvPicPr>
          <p:nvPr/>
        </p:nvPicPr>
        <p:blipFill rotWithShape="1">
          <a:blip r:embed="rId3"/>
          <a:srcRect r="20134" b="1"/>
          <a:stretch/>
        </p:blipFill>
        <p:spPr>
          <a:xfrm>
            <a:off x="7048927" y="2494086"/>
            <a:ext cx="4227520" cy="3864064"/>
          </a:xfrm>
          <a:prstGeom prst="rect">
            <a:avLst/>
          </a:prstGeom>
        </p:spPr>
      </p:pic>
      <p:pic>
        <p:nvPicPr>
          <p:cNvPr id="8" name="Picture 7">
            <a:extLst>
              <a:ext uri="{FF2B5EF4-FFF2-40B4-BE49-F238E27FC236}">
                <a16:creationId xmlns:a16="http://schemas.microsoft.com/office/drawing/2014/main" id="{D8DDB234-1704-49EA-81FF-2332A49C668F}"/>
              </a:ext>
            </a:extLst>
          </p:cNvPr>
          <p:cNvPicPr>
            <a:picLocks noChangeAspect="1"/>
          </p:cNvPicPr>
          <p:nvPr/>
        </p:nvPicPr>
        <p:blipFill>
          <a:blip r:embed="rId4"/>
          <a:stretch>
            <a:fillRect/>
          </a:stretch>
        </p:blipFill>
        <p:spPr>
          <a:xfrm>
            <a:off x="8581662" y="6411912"/>
            <a:ext cx="1162050" cy="428625"/>
          </a:xfrm>
          <a:prstGeom prst="rect">
            <a:avLst/>
          </a:prstGeom>
        </p:spPr>
      </p:pic>
      <p:pic>
        <p:nvPicPr>
          <p:cNvPr id="10" name="Picture 9">
            <a:extLst>
              <a:ext uri="{FF2B5EF4-FFF2-40B4-BE49-F238E27FC236}">
                <a16:creationId xmlns:a16="http://schemas.microsoft.com/office/drawing/2014/main" id="{8BBBC92E-72B0-48E9-A718-ACEFCE53A4B3}"/>
              </a:ext>
            </a:extLst>
          </p:cNvPr>
          <p:cNvPicPr>
            <a:picLocks noChangeAspect="1"/>
          </p:cNvPicPr>
          <p:nvPr/>
        </p:nvPicPr>
        <p:blipFill>
          <a:blip r:embed="rId5"/>
          <a:stretch>
            <a:fillRect/>
          </a:stretch>
        </p:blipFill>
        <p:spPr>
          <a:xfrm>
            <a:off x="10452786" y="124782"/>
            <a:ext cx="1247775" cy="1266825"/>
          </a:xfrm>
          <a:prstGeom prst="rect">
            <a:avLst/>
          </a:prstGeom>
        </p:spPr>
      </p:pic>
      <p:sp>
        <p:nvSpPr>
          <p:cNvPr id="11" name="Oval 10">
            <a:extLst>
              <a:ext uri="{FF2B5EF4-FFF2-40B4-BE49-F238E27FC236}">
                <a16:creationId xmlns:a16="http://schemas.microsoft.com/office/drawing/2014/main" id="{206DF85D-E8E5-4F4E-A1B8-A2DA66C69189}"/>
              </a:ext>
            </a:extLst>
          </p:cNvPr>
          <p:cNvSpPr/>
          <p:nvPr/>
        </p:nvSpPr>
        <p:spPr>
          <a:xfrm>
            <a:off x="354013" y="1185663"/>
            <a:ext cx="1441971" cy="132603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714DDF12-D9A9-40A0-AA63-B0DF7A91E314}"/>
              </a:ext>
            </a:extLst>
          </p:cNvPr>
          <p:cNvSpPr txBox="1"/>
          <p:nvPr/>
        </p:nvSpPr>
        <p:spPr>
          <a:xfrm>
            <a:off x="1795984" y="1624816"/>
            <a:ext cx="4503546" cy="369332"/>
          </a:xfrm>
          <a:prstGeom prst="rect">
            <a:avLst/>
          </a:prstGeom>
          <a:noFill/>
        </p:spPr>
        <p:txBody>
          <a:bodyPr wrap="square" rtlCol="0">
            <a:spAutoFit/>
          </a:bodyPr>
          <a:lstStyle/>
          <a:p>
            <a:r>
              <a:rPr lang="en-IE" dirty="0"/>
              <a:t>Implement Security Monitoring</a:t>
            </a:r>
          </a:p>
        </p:txBody>
      </p:sp>
      <p:sp>
        <p:nvSpPr>
          <p:cNvPr id="15" name="Title 1">
            <a:extLst>
              <a:ext uri="{FF2B5EF4-FFF2-40B4-BE49-F238E27FC236}">
                <a16:creationId xmlns:a16="http://schemas.microsoft.com/office/drawing/2014/main" id="{DA369C4C-F022-4731-B4CA-104874FCBF97}"/>
              </a:ext>
            </a:extLst>
          </p:cNvPr>
          <p:cNvSpPr txBox="1">
            <a:spLocks/>
          </p:cNvSpPr>
          <p:nvPr/>
        </p:nvSpPr>
        <p:spPr>
          <a:xfrm>
            <a:off x="760413" y="450851"/>
            <a:ext cx="10515600" cy="614690"/>
          </a:xfrm>
          <a:prstGeom prst="rect">
            <a:avLst/>
          </a:prstGeom>
        </p:spPr>
        <p:txBody>
          <a:bodyPr vert="horz" lIns="91440" tIns="45720" rIns="91440" bIns="45720" rtlCol="0" anchor="t" anchorCtr="0">
            <a:normAutofit fontScale="67500" lnSpcReduction="20000"/>
          </a:bodyPr>
          <a:lstStyle>
            <a:lvl1pPr algn="l"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a:lstStyle>
          <a:p>
            <a:r>
              <a:rPr lang="en-IE" dirty="0"/>
              <a:t>Phase 3: Monitoring &amp; Continuous Improvement</a:t>
            </a:r>
            <a:br>
              <a:rPr lang="en-IE" dirty="0"/>
            </a:br>
            <a:r>
              <a:rPr lang="en-IE" dirty="0"/>
              <a:t> </a:t>
            </a:r>
          </a:p>
        </p:txBody>
      </p:sp>
    </p:spTree>
    <p:extLst>
      <p:ext uri="{BB962C8B-B14F-4D97-AF65-F5344CB8AC3E}">
        <p14:creationId xmlns:p14="http://schemas.microsoft.com/office/powerpoint/2010/main" val="1269857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3" y="741391"/>
            <a:ext cx="4597747" cy="1616203"/>
          </a:xfrm>
        </p:spPr>
        <p:txBody>
          <a:bodyPr vert="horz" lIns="91440" tIns="45720" rIns="91440" bIns="45720" rtlCol="0" anchor="b">
            <a:normAutofit/>
          </a:bodyPr>
          <a:lstStyle/>
          <a:p>
            <a:br>
              <a:rPr lang="en-US" sz="3200" kern="1200" dirty="0">
                <a:solidFill>
                  <a:schemeClr val="tx1"/>
                </a:solidFill>
                <a:latin typeface="+mj-lt"/>
                <a:ea typeface="+mj-ea"/>
                <a:cs typeface="+mj-cs"/>
              </a:rPr>
            </a:br>
            <a:endParaRPr lang="en-US" sz="32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ED1AFB7D-164D-4B76-A6DE-F3FE9A5AA245}"/>
              </a:ext>
            </a:extLst>
          </p:cNvPr>
          <p:cNvSpPr>
            <a:spLocks noGrp="1"/>
          </p:cNvSpPr>
          <p:nvPr>
            <p:ph type="body" sz="quarter" idx="10"/>
          </p:nvPr>
        </p:nvSpPr>
        <p:spPr>
          <a:xfrm>
            <a:off x="876694" y="2705931"/>
            <a:ext cx="4597746" cy="3447832"/>
          </a:xfrm>
        </p:spPr>
        <p:txBody>
          <a:bodyPr vert="horz" lIns="91440" tIns="45720" rIns="91440" bIns="45720" rtlCol="0" anchor="t">
            <a:normAutofit lnSpcReduction="10000"/>
          </a:bodyPr>
          <a:lstStyle/>
          <a:p>
            <a:pPr marL="0" indent="0">
              <a:lnSpc>
                <a:spcPct val="90000"/>
              </a:lnSpc>
              <a:buClrTx/>
              <a:buNone/>
            </a:pPr>
            <a:r>
              <a:rPr lang="en-US" sz="1800" b="1" kern="1200" dirty="0">
                <a:solidFill>
                  <a:schemeClr val="tx1"/>
                </a:solidFill>
                <a:latin typeface="+mj-lt"/>
                <a:ea typeface="+mj-ea"/>
                <a:cs typeface="+mj-cs"/>
              </a:rPr>
              <a:t>Purview Audit</a:t>
            </a:r>
          </a:p>
          <a:p>
            <a:pPr marL="0" indent="0">
              <a:lnSpc>
                <a:spcPct val="90000"/>
              </a:lnSpc>
              <a:buClrTx/>
              <a:buNone/>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Find additional event that are important for investigations.</a:t>
            </a:r>
          </a:p>
          <a:p>
            <a:pPr marL="171450" indent="-228600">
              <a:lnSpc>
                <a:spcPct val="90000"/>
              </a:lnSpc>
              <a:buClrTx/>
              <a:buFont typeface="Arial" panose="020B0604020202020204" pitchFamily="34" charset="0"/>
              <a:buChar char="•"/>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Preserve audit logs for up to year </a:t>
            </a:r>
          </a:p>
          <a:p>
            <a:pPr marL="0" indent="0">
              <a:lnSpc>
                <a:spcPct val="90000"/>
              </a:lnSpc>
              <a:buClrTx/>
              <a:buNone/>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Standard audit = 90 days retention</a:t>
            </a:r>
          </a:p>
          <a:p>
            <a:pPr marL="171450" indent="0">
              <a:lnSpc>
                <a:spcPct val="90000"/>
              </a:lnSpc>
              <a:buClrTx/>
              <a:buNone/>
            </a:pPr>
            <a:endParaRPr lang="en-US" sz="1700" dirty="0">
              <a:latin typeface="+mn-lt"/>
            </a:endParaRPr>
          </a:p>
          <a:p>
            <a:pPr marL="400050" indent="-228600">
              <a:lnSpc>
                <a:spcPct val="90000"/>
              </a:lnSpc>
              <a:buClrTx/>
              <a:buFont typeface="Arial" panose="020B0604020202020204" pitchFamily="34" charset="0"/>
              <a:buChar char="•"/>
            </a:pPr>
            <a:r>
              <a:rPr lang="en-US" sz="1700" dirty="0">
                <a:latin typeface="+mn-lt"/>
              </a:rPr>
              <a:t>High bandwidth access to data to export via PowerShell</a:t>
            </a:r>
          </a:p>
        </p:txBody>
      </p:sp>
      <p:pic>
        <p:nvPicPr>
          <p:cNvPr id="5" name="Picture 4">
            <a:extLst>
              <a:ext uri="{FF2B5EF4-FFF2-40B4-BE49-F238E27FC236}">
                <a16:creationId xmlns:a16="http://schemas.microsoft.com/office/drawing/2014/main" id="{2FB5E4F5-6542-43FF-B111-08E3A7039D60}"/>
              </a:ext>
            </a:extLst>
          </p:cNvPr>
          <p:cNvPicPr>
            <a:picLocks noChangeAspect="1"/>
          </p:cNvPicPr>
          <p:nvPr/>
        </p:nvPicPr>
        <p:blipFill>
          <a:blip r:embed="rId3"/>
          <a:stretch>
            <a:fillRect/>
          </a:stretch>
        </p:blipFill>
        <p:spPr>
          <a:xfrm>
            <a:off x="6096001" y="2775210"/>
            <a:ext cx="5319062" cy="2273898"/>
          </a:xfrm>
          <a:prstGeom prst="rect">
            <a:avLst/>
          </a:prstGeom>
        </p:spPr>
      </p:pic>
      <p:pic>
        <p:nvPicPr>
          <p:cNvPr id="15" name="Picture 14">
            <a:extLst>
              <a:ext uri="{FF2B5EF4-FFF2-40B4-BE49-F238E27FC236}">
                <a16:creationId xmlns:a16="http://schemas.microsoft.com/office/drawing/2014/main" id="{964CB5E8-F5E5-4DCA-955B-14A21B76E282}"/>
              </a:ext>
            </a:extLst>
          </p:cNvPr>
          <p:cNvPicPr>
            <a:picLocks noChangeAspect="1"/>
          </p:cNvPicPr>
          <p:nvPr/>
        </p:nvPicPr>
        <p:blipFill>
          <a:blip r:embed="rId4"/>
          <a:stretch>
            <a:fillRect/>
          </a:stretch>
        </p:blipFill>
        <p:spPr>
          <a:xfrm>
            <a:off x="7953375" y="5956461"/>
            <a:ext cx="1828800" cy="476250"/>
          </a:xfrm>
          <a:prstGeom prst="rect">
            <a:avLst/>
          </a:prstGeom>
        </p:spPr>
      </p:pic>
      <p:pic>
        <p:nvPicPr>
          <p:cNvPr id="12" name="Picture 11">
            <a:extLst>
              <a:ext uri="{FF2B5EF4-FFF2-40B4-BE49-F238E27FC236}">
                <a16:creationId xmlns:a16="http://schemas.microsoft.com/office/drawing/2014/main" id="{C8472466-54D2-4C6D-8447-167C248E38CD}"/>
              </a:ext>
            </a:extLst>
          </p:cNvPr>
          <p:cNvPicPr>
            <a:picLocks noChangeAspect="1"/>
          </p:cNvPicPr>
          <p:nvPr/>
        </p:nvPicPr>
        <p:blipFill>
          <a:blip r:embed="rId5"/>
          <a:stretch>
            <a:fillRect/>
          </a:stretch>
        </p:blipFill>
        <p:spPr>
          <a:xfrm>
            <a:off x="10452786" y="124782"/>
            <a:ext cx="1247775" cy="1266825"/>
          </a:xfrm>
          <a:prstGeom prst="rect">
            <a:avLst/>
          </a:prstGeom>
        </p:spPr>
      </p:pic>
      <p:sp>
        <p:nvSpPr>
          <p:cNvPr id="14" name="Title 1">
            <a:extLst>
              <a:ext uri="{FF2B5EF4-FFF2-40B4-BE49-F238E27FC236}">
                <a16:creationId xmlns:a16="http://schemas.microsoft.com/office/drawing/2014/main" id="{798AEA5A-1BAB-4C3B-AB18-BE2CB0408BCF}"/>
              </a:ext>
            </a:extLst>
          </p:cNvPr>
          <p:cNvSpPr txBox="1">
            <a:spLocks/>
          </p:cNvSpPr>
          <p:nvPr/>
        </p:nvSpPr>
        <p:spPr>
          <a:xfrm>
            <a:off x="760413" y="450851"/>
            <a:ext cx="10515600" cy="614690"/>
          </a:xfrm>
          <a:prstGeom prst="rect">
            <a:avLst/>
          </a:prstGeom>
        </p:spPr>
        <p:txBody>
          <a:bodyPr vert="horz" lIns="91440" tIns="45720" rIns="91440" bIns="45720" rtlCol="0" anchor="t" anchorCtr="0">
            <a:normAutofit fontScale="67500" lnSpcReduction="20000"/>
          </a:bodyPr>
          <a:lstStyle>
            <a:lvl1pPr algn="l"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a:lstStyle>
          <a:p>
            <a:r>
              <a:rPr lang="en-IE"/>
              <a:t>Phase 3: Monitoring &amp; Continuous Improvement</a:t>
            </a:r>
            <a:br>
              <a:rPr lang="en-IE"/>
            </a:br>
            <a:r>
              <a:rPr lang="en-IE"/>
              <a:t> </a:t>
            </a:r>
            <a:endParaRPr lang="en-IE" dirty="0"/>
          </a:p>
        </p:txBody>
      </p:sp>
      <p:sp>
        <p:nvSpPr>
          <p:cNvPr id="16" name="Oval 15">
            <a:extLst>
              <a:ext uri="{FF2B5EF4-FFF2-40B4-BE49-F238E27FC236}">
                <a16:creationId xmlns:a16="http://schemas.microsoft.com/office/drawing/2014/main" id="{38803E40-9161-46CE-AC33-563E9B2DAC07}"/>
              </a:ext>
            </a:extLst>
          </p:cNvPr>
          <p:cNvSpPr/>
          <p:nvPr/>
        </p:nvSpPr>
        <p:spPr>
          <a:xfrm>
            <a:off x="380999" y="1077511"/>
            <a:ext cx="1464469" cy="139648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8EFACC6A-6E73-47B4-85E6-E2658CE24D43}"/>
              </a:ext>
            </a:extLst>
          </p:cNvPr>
          <p:cNvSpPr txBox="1"/>
          <p:nvPr/>
        </p:nvSpPr>
        <p:spPr>
          <a:xfrm>
            <a:off x="1845468" y="1561462"/>
            <a:ext cx="4017629" cy="369332"/>
          </a:xfrm>
          <a:prstGeom prst="rect">
            <a:avLst/>
          </a:prstGeom>
          <a:noFill/>
        </p:spPr>
        <p:txBody>
          <a:bodyPr wrap="square" rtlCol="0">
            <a:spAutoFit/>
          </a:bodyPr>
          <a:lstStyle/>
          <a:p>
            <a:r>
              <a:rPr lang="en-IE" dirty="0"/>
              <a:t>Analyse Security logs</a:t>
            </a:r>
          </a:p>
        </p:txBody>
      </p:sp>
    </p:spTree>
    <p:extLst>
      <p:ext uri="{BB962C8B-B14F-4D97-AF65-F5344CB8AC3E}">
        <p14:creationId xmlns:p14="http://schemas.microsoft.com/office/powerpoint/2010/main" val="1459246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FD6-12AF-41CB-9B40-C4AB38F90D5F}"/>
              </a:ext>
            </a:extLst>
          </p:cNvPr>
          <p:cNvSpPr>
            <a:spLocks noGrp="1"/>
          </p:cNvSpPr>
          <p:nvPr>
            <p:ph type="title"/>
          </p:nvPr>
        </p:nvSpPr>
        <p:spPr/>
        <p:txBody>
          <a:bodyPr>
            <a:normAutofit fontScale="90000"/>
          </a:bodyPr>
          <a:lstStyle/>
          <a:p>
            <a:r>
              <a:rPr lang="en-IE" dirty="0"/>
              <a:t>Phase 4: Training &amp; Awareness</a:t>
            </a:r>
            <a:br>
              <a:rPr lang="en-IE" dirty="0"/>
            </a:br>
            <a:r>
              <a:rPr lang="en-IE" dirty="0"/>
              <a:t> </a:t>
            </a:r>
          </a:p>
        </p:txBody>
      </p:sp>
      <p:pic>
        <p:nvPicPr>
          <p:cNvPr id="5" name="Picture 4">
            <a:extLst>
              <a:ext uri="{FF2B5EF4-FFF2-40B4-BE49-F238E27FC236}">
                <a16:creationId xmlns:a16="http://schemas.microsoft.com/office/drawing/2014/main" id="{B9DC454D-471A-4E73-AC45-93705ED1F056}"/>
              </a:ext>
            </a:extLst>
          </p:cNvPr>
          <p:cNvPicPr>
            <a:picLocks noChangeAspect="1"/>
          </p:cNvPicPr>
          <p:nvPr/>
        </p:nvPicPr>
        <p:blipFill>
          <a:blip r:embed="rId3"/>
          <a:stretch>
            <a:fillRect/>
          </a:stretch>
        </p:blipFill>
        <p:spPr>
          <a:xfrm>
            <a:off x="10386111" y="89587"/>
            <a:ext cx="1428750" cy="1143000"/>
          </a:xfrm>
          <a:prstGeom prst="rect">
            <a:avLst/>
          </a:prstGeom>
        </p:spPr>
      </p:pic>
      <p:pic>
        <p:nvPicPr>
          <p:cNvPr id="7" name="Picture 6">
            <a:extLst>
              <a:ext uri="{FF2B5EF4-FFF2-40B4-BE49-F238E27FC236}">
                <a16:creationId xmlns:a16="http://schemas.microsoft.com/office/drawing/2014/main" id="{EE2B8AC9-35B8-497A-800B-321E6267C6E5}"/>
              </a:ext>
            </a:extLst>
          </p:cNvPr>
          <p:cNvPicPr>
            <a:picLocks noChangeAspect="1"/>
          </p:cNvPicPr>
          <p:nvPr/>
        </p:nvPicPr>
        <p:blipFill>
          <a:blip r:embed="rId4"/>
          <a:stretch>
            <a:fillRect/>
          </a:stretch>
        </p:blipFill>
        <p:spPr>
          <a:xfrm>
            <a:off x="10500411" y="200983"/>
            <a:ext cx="1200150" cy="1114425"/>
          </a:xfrm>
          <a:prstGeom prst="rect">
            <a:avLst/>
          </a:prstGeom>
        </p:spPr>
      </p:pic>
      <p:sp>
        <p:nvSpPr>
          <p:cNvPr id="38" name="Oval 37">
            <a:extLst>
              <a:ext uri="{FF2B5EF4-FFF2-40B4-BE49-F238E27FC236}">
                <a16:creationId xmlns:a16="http://schemas.microsoft.com/office/drawing/2014/main" id="{A66FA41D-CA2C-4EA1-B42D-3CD0B21B0847}"/>
              </a:ext>
            </a:extLst>
          </p:cNvPr>
          <p:cNvSpPr/>
          <p:nvPr/>
        </p:nvSpPr>
        <p:spPr>
          <a:xfrm>
            <a:off x="2917299" y="2988162"/>
            <a:ext cx="1883804" cy="186040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9" name="TextBox 38">
            <a:extLst>
              <a:ext uri="{FF2B5EF4-FFF2-40B4-BE49-F238E27FC236}">
                <a16:creationId xmlns:a16="http://schemas.microsoft.com/office/drawing/2014/main" id="{F5EE476D-8BE0-4829-AAB1-0270A7F7938A}"/>
              </a:ext>
            </a:extLst>
          </p:cNvPr>
          <p:cNvSpPr txBox="1"/>
          <p:nvPr/>
        </p:nvSpPr>
        <p:spPr>
          <a:xfrm>
            <a:off x="4894707" y="3743503"/>
            <a:ext cx="4633457" cy="369332"/>
          </a:xfrm>
          <a:prstGeom prst="rect">
            <a:avLst/>
          </a:prstGeom>
          <a:noFill/>
        </p:spPr>
        <p:txBody>
          <a:bodyPr wrap="square" rtlCol="0">
            <a:spAutoFit/>
          </a:bodyPr>
          <a:lstStyle/>
          <a:p>
            <a:r>
              <a:rPr lang="en-IE" dirty="0"/>
              <a:t>Incorporate Data Security Culture</a:t>
            </a:r>
          </a:p>
        </p:txBody>
      </p:sp>
      <p:sp>
        <p:nvSpPr>
          <p:cNvPr id="36" name="Oval 35">
            <a:extLst>
              <a:ext uri="{FF2B5EF4-FFF2-40B4-BE49-F238E27FC236}">
                <a16:creationId xmlns:a16="http://schemas.microsoft.com/office/drawing/2014/main" id="{E622965F-A815-42A4-B47F-BF595607BB6E}"/>
              </a:ext>
            </a:extLst>
          </p:cNvPr>
          <p:cNvSpPr/>
          <p:nvPr/>
        </p:nvSpPr>
        <p:spPr>
          <a:xfrm>
            <a:off x="1581676" y="1763081"/>
            <a:ext cx="1830987" cy="180824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TextBox 36">
            <a:extLst>
              <a:ext uri="{FF2B5EF4-FFF2-40B4-BE49-F238E27FC236}">
                <a16:creationId xmlns:a16="http://schemas.microsoft.com/office/drawing/2014/main" id="{935A5D92-E179-4296-B707-F7B57A3E548A}"/>
              </a:ext>
            </a:extLst>
          </p:cNvPr>
          <p:cNvSpPr txBox="1"/>
          <p:nvPr/>
        </p:nvSpPr>
        <p:spPr>
          <a:xfrm>
            <a:off x="3503643" y="2497243"/>
            <a:ext cx="4503546" cy="369332"/>
          </a:xfrm>
          <a:prstGeom prst="rect">
            <a:avLst/>
          </a:prstGeom>
          <a:noFill/>
        </p:spPr>
        <p:txBody>
          <a:bodyPr wrap="square" rtlCol="0">
            <a:spAutoFit/>
          </a:bodyPr>
          <a:lstStyle/>
          <a:p>
            <a:r>
              <a:rPr lang="en-IE" dirty="0"/>
              <a:t>Provide Data Security Training</a:t>
            </a:r>
          </a:p>
        </p:txBody>
      </p:sp>
      <p:sp>
        <p:nvSpPr>
          <p:cNvPr id="34" name="Oval 33">
            <a:extLst>
              <a:ext uri="{FF2B5EF4-FFF2-40B4-BE49-F238E27FC236}">
                <a16:creationId xmlns:a16="http://schemas.microsoft.com/office/drawing/2014/main" id="{2F97E34F-D7C0-4EB6-ACEA-BE7D543A8A5D}"/>
              </a:ext>
            </a:extLst>
          </p:cNvPr>
          <p:cNvSpPr/>
          <p:nvPr/>
        </p:nvSpPr>
        <p:spPr>
          <a:xfrm>
            <a:off x="4300635" y="4269265"/>
            <a:ext cx="1830987" cy="1808242"/>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a:extLst>
              <a:ext uri="{FF2B5EF4-FFF2-40B4-BE49-F238E27FC236}">
                <a16:creationId xmlns:a16="http://schemas.microsoft.com/office/drawing/2014/main" id="{99A6157B-3781-470B-84FF-71FAF31A4C04}"/>
              </a:ext>
            </a:extLst>
          </p:cNvPr>
          <p:cNvSpPr txBox="1"/>
          <p:nvPr/>
        </p:nvSpPr>
        <p:spPr>
          <a:xfrm>
            <a:off x="6222602" y="5003427"/>
            <a:ext cx="4503546" cy="369332"/>
          </a:xfrm>
          <a:prstGeom prst="rect">
            <a:avLst/>
          </a:prstGeom>
          <a:noFill/>
        </p:spPr>
        <p:txBody>
          <a:bodyPr wrap="square" rtlCol="0">
            <a:spAutoFit/>
          </a:bodyPr>
          <a:lstStyle/>
          <a:p>
            <a:r>
              <a:rPr lang="en-IE" dirty="0"/>
              <a:t>Promote Data Security Culture</a:t>
            </a:r>
          </a:p>
        </p:txBody>
      </p:sp>
      <p:pic>
        <p:nvPicPr>
          <p:cNvPr id="4" name="Picture 3">
            <a:extLst>
              <a:ext uri="{FF2B5EF4-FFF2-40B4-BE49-F238E27FC236}">
                <a16:creationId xmlns:a16="http://schemas.microsoft.com/office/drawing/2014/main" id="{94FE71FF-A321-49AB-833E-12776F19CA2F}"/>
              </a:ext>
            </a:extLst>
          </p:cNvPr>
          <p:cNvPicPr>
            <a:picLocks noChangeAspect="1"/>
          </p:cNvPicPr>
          <p:nvPr/>
        </p:nvPicPr>
        <p:blipFill>
          <a:blip r:embed="rId8"/>
          <a:stretch>
            <a:fillRect/>
          </a:stretch>
        </p:blipFill>
        <p:spPr>
          <a:xfrm>
            <a:off x="10452786" y="124782"/>
            <a:ext cx="1247775" cy="1266825"/>
          </a:xfrm>
          <a:prstGeom prst="rect">
            <a:avLst/>
          </a:prstGeom>
        </p:spPr>
      </p:pic>
      <p:pic>
        <p:nvPicPr>
          <p:cNvPr id="9" name="Picture 8">
            <a:extLst>
              <a:ext uri="{FF2B5EF4-FFF2-40B4-BE49-F238E27FC236}">
                <a16:creationId xmlns:a16="http://schemas.microsoft.com/office/drawing/2014/main" id="{0502DDDE-E495-4DE1-837F-6AD8F5982460}"/>
              </a:ext>
            </a:extLst>
          </p:cNvPr>
          <p:cNvPicPr>
            <a:picLocks noChangeAspect="1"/>
          </p:cNvPicPr>
          <p:nvPr/>
        </p:nvPicPr>
        <p:blipFill>
          <a:blip r:embed="rId9"/>
          <a:stretch>
            <a:fillRect/>
          </a:stretch>
        </p:blipFill>
        <p:spPr>
          <a:xfrm>
            <a:off x="10386111" y="216391"/>
            <a:ext cx="1314450" cy="1076325"/>
          </a:xfrm>
          <a:prstGeom prst="rect">
            <a:avLst/>
          </a:prstGeom>
        </p:spPr>
      </p:pic>
    </p:spTree>
    <p:extLst>
      <p:ext uri="{BB962C8B-B14F-4D97-AF65-F5344CB8AC3E}">
        <p14:creationId xmlns:p14="http://schemas.microsoft.com/office/powerpoint/2010/main" val="330459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93C-5355-467B-8F92-2A52FDFA77E5}"/>
              </a:ext>
            </a:extLst>
          </p:cNvPr>
          <p:cNvSpPr>
            <a:spLocks noGrp="1"/>
          </p:cNvSpPr>
          <p:nvPr>
            <p:ph type="title"/>
          </p:nvPr>
        </p:nvSpPr>
        <p:spPr>
          <a:xfrm>
            <a:off x="876693" y="741391"/>
            <a:ext cx="4597747" cy="1616203"/>
          </a:xfrm>
        </p:spPr>
        <p:txBody>
          <a:bodyPr vert="horz" lIns="91440" tIns="45720" rIns="91440" bIns="45720" rtlCol="0" anchor="b">
            <a:normAutofit/>
          </a:bodyPr>
          <a:lstStyle/>
          <a:p>
            <a:br>
              <a:rPr lang="en-US" sz="3200" kern="1200" dirty="0">
                <a:solidFill>
                  <a:schemeClr val="tx1"/>
                </a:solidFill>
                <a:latin typeface="+mj-lt"/>
                <a:ea typeface="+mj-ea"/>
                <a:cs typeface="+mj-cs"/>
              </a:rPr>
            </a:br>
            <a:endParaRPr lang="en-US" sz="3200" kern="1200" dirty="0">
              <a:solidFill>
                <a:schemeClr val="tx1"/>
              </a:solidFill>
              <a:latin typeface="+mj-lt"/>
              <a:ea typeface="+mj-ea"/>
              <a:cs typeface="+mj-cs"/>
            </a:endParaRPr>
          </a:p>
        </p:txBody>
      </p:sp>
      <p:sp>
        <p:nvSpPr>
          <p:cNvPr id="14" name="Title 1">
            <a:extLst>
              <a:ext uri="{FF2B5EF4-FFF2-40B4-BE49-F238E27FC236}">
                <a16:creationId xmlns:a16="http://schemas.microsoft.com/office/drawing/2014/main" id="{798AEA5A-1BAB-4C3B-AB18-BE2CB0408BCF}"/>
              </a:ext>
            </a:extLst>
          </p:cNvPr>
          <p:cNvSpPr txBox="1">
            <a:spLocks/>
          </p:cNvSpPr>
          <p:nvPr/>
        </p:nvSpPr>
        <p:spPr>
          <a:xfrm>
            <a:off x="760413" y="450851"/>
            <a:ext cx="10515600" cy="614690"/>
          </a:xfrm>
          <a:prstGeom prst="rect">
            <a:avLst/>
          </a:prstGeom>
        </p:spPr>
        <p:txBody>
          <a:bodyPr vert="horz" lIns="91440" tIns="45720" rIns="91440" bIns="45720" rtlCol="0" anchor="t" anchorCtr="0">
            <a:normAutofit fontScale="67500" lnSpcReduction="20000"/>
          </a:bodyPr>
          <a:lstStyle>
            <a:lvl1pPr algn="l"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a:lstStyle>
          <a:p>
            <a:r>
              <a:rPr lang="en-IE" dirty="0"/>
              <a:t>Phase 4: Training &amp; Awareness</a:t>
            </a:r>
            <a:br>
              <a:rPr lang="en-IE" dirty="0"/>
            </a:br>
            <a:r>
              <a:rPr lang="en-IE" dirty="0"/>
              <a:t> </a:t>
            </a:r>
          </a:p>
        </p:txBody>
      </p:sp>
      <p:sp>
        <p:nvSpPr>
          <p:cNvPr id="18" name="Oval 17">
            <a:extLst>
              <a:ext uri="{FF2B5EF4-FFF2-40B4-BE49-F238E27FC236}">
                <a16:creationId xmlns:a16="http://schemas.microsoft.com/office/drawing/2014/main" id="{1A739DDF-2FAD-4467-8402-FAA10EF73D69}"/>
              </a:ext>
            </a:extLst>
          </p:cNvPr>
          <p:cNvSpPr/>
          <p:nvPr/>
        </p:nvSpPr>
        <p:spPr>
          <a:xfrm>
            <a:off x="384041" y="907063"/>
            <a:ext cx="1357447" cy="154633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605DE3CC-AF22-484D-B163-4E7E7474CD67}"/>
              </a:ext>
            </a:extLst>
          </p:cNvPr>
          <p:cNvSpPr txBox="1"/>
          <p:nvPr/>
        </p:nvSpPr>
        <p:spPr>
          <a:xfrm>
            <a:off x="1741488" y="1410833"/>
            <a:ext cx="3617912" cy="369332"/>
          </a:xfrm>
          <a:prstGeom prst="rect">
            <a:avLst/>
          </a:prstGeom>
          <a:noFill/>
        </p:spPr>
        <p:txBody>
          <a:bodyPr wrap="square" rtlCol="0">
            <a:spAutoFit/>
          </a:bodyPr>
          <a:lstStyle/>
          <a:p>
            <a:r>
              <a:rPr lang="en-IE" dirty="0"/>
              <a:t>Provide Data Security Training</a:t>
            </a:r>
          </a:p>
        </p:txBody>
      </p:sp>
      <p:pic>
        <p:nvPicPr>
          <p:cNvPr id="20" name="Picture 19">
            <a:extLst>
              <a:ext uri="{FF2B5EF4-FFF2-40B4-BE49-F238E27FC236}">
                <a16:creationId xmlns:a16="http://schemas.microsoft.com/office/drawing/2014/main" id="{A1E450D6-EFF5-4729-8864-A9C9B79A23C8}"/>
              </a:ext>
            </a:extLst>
          </p:cNvPr>
          <p:cNvPicPr>
            <a:picLocks noChangeAspect="1"/>
          </p:cNvPicPr>
          <p:nvPr/>
        </p:nvPicPr>
        <p:blipFill>
          <a:blip r:embed="rId4"/>
          <a:stretch>
            <a:fillRect/>
          </a:stretch>
        </p:blipFill>
        <p:spPr>
          <a:xfrm>
            <a:off x="10386111" y="216391"/>
            <a:ext cx="1314450" cy="1076325"/>
          </a:xfrm>
          <a:prstGeom prst="rect">
            <a:avLst/>
          </a:prstGeom>
        </p:spPr>
      </p:pic>
      <p:pic>
        <p:nvPicPr>
          <p:cNvPr id="22" name="Picture 21" descr="A poster of a computer security system&#10;&#10;Description automatically generated with medium confidence">
            <a:extLst>
              <a:ext uri="{FF2B5EF4-FFF2-40B4-BE49-F238E27FC236}">
                <a16:creationId xmlns:a16="http://schemas.microsoft.com/office/drawing/2014/main" id="{A583E716-A586-44F4-AEE9-0701EAA9E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2636903"/>
            <a:ext cx="1829206" cy="3727007"/>
          </a:xfrm>
          <a:prstGeom prst="rect">
            <a:avLst/>
          </a:prstGeom>
        </p:spPr>
      </p:pic>
      <p:sp>
        <p:nvSpPr>
          <p:cNvPr id="23" name="TextBox 22">
            <a:extLst>
              <a:ext uri="{FF2B5EF4-FFF2-40B4-BE49-F238E27FC236}">
                <a16:creationId xmlns:a16="http://schemas.microsoft.com/office/drawing/2014/main" id="{66EFF1A5-B186-4B7A-AD0B-AA744C89430F}"/>
              </a:ext>
            </a:extLst>
          </p:cNvPr>
          <p:cNvSpPr txBox="1"/>
          <p:nvPr/>
        </p:nvSpPr>
        <p:spPr>
          <a:xfrm>
            <a:off x="6018213" y="3174951"/>
            <a:ext cx="4114800" cy="2862322"/>
          </a:xfrm>
          <a:prstGeom prst="rect">
            <a:avLst/>
          </a:prstGeom>
          <a:noFill/>
        </p:spPr>
        <p:txBody>
          <a:bodyPr wrap="square" rtlCol="0">
            <a:spAutoFit/>
          </a:bodyPr>
          <a:lstStyle/>
          <a:p>
            <a:r>
              <a:rPr lang="en-IE" dirty="0"/>
              <a:t>Phishing Stats</a:t>
            </a:r>
          </a:p>
          <a:p>
            <a:endParaRPr lang="en-IE" dirty="0"/>
          </a:p>
          <a:p>
            <a:pPr marL="285750" indent="-285750">
              <a:buFont typeface="Arial" panose="020B0604020202020204" pitchFamily="34" charset="0"/>
              <a:buChar char="•"/>
            </a:pPr>
            <a:r>
              <a:rPr lang="en-IE" dirty="0"/>
              <a:t>Increase of 47.2 % number of attacks YoY</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Life Science had 114 Million attack in 2023</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Most Imitate brand in an attack Microsoft</a:t>
            </a:r>
          </a:p>
        </p:txBody>
      </p:sp>
      <p:sp>
        <p:nvSpPr>
          <p:cNvPr id="24" name="Oval 23">
            <a:extLst>
              <a:ext uri="{FF2B5EF4-FFF2-40B4-BE49-F238E27FC236}">
                <a16:creationId xmlns:a16="http://schemas.microsoft.com/office/drawing/2014/main" id="{CC802514-B2AF-473E-B8E0-7DB800A9D7C7}"/>
              </a:ext>
            </a:extLst>
          </p:cNvPr>
          <p:cNvSpPr/>
          <p:nvPr/>
        </p:nvSpPr>
        <p:spPr>
          <a:xfrm>
            <a:off x="5731986" y="860605"/>
            <a:ext cx="1498270" cy="1701926"/>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TextBox 24">
            <a:extLst>
              <a:ext uri="{FF2B5EF4-FFF2-40B4-BE49-F238E27FC236}">
                <a16:creationId xmlns:a16="http://schemas.microsoft.com/office/drawing/2014/main" id="{7C96A7D9-0F6A-4DA8-A993-1E21075DCBCF}"/>
              </a:ext>
            </a:extLst>
          </p:cNvPr>
          <p:cNvSpPr txBox="1"/>
          <p:nvPr/>
        </p:nvSpPr>
        <p:spPr>
          <a:xfrm>
            <a:off x="7129476" y="1526901"/>
            <a:ext cx="4254146" cy="369332"/>
          </a:xfrm>
          <a:prstGeom prst="rect">
            <a:avLst/>
          </a:prstGeom>
          <a:noFill/>
        </p:spPr>
        <p:txBody>
          <a:bodyPr wrap="square" rtlCol="0">
            <a:spAutoFit/>
          </a:bodyPr>
          <a:lstStyle/>
          <a:p>
            <a:r>
              <a:rPr lang="en-IE" dirty="0"/>
              <a:t>Incorporate Data Security Culture</a:t>
            </a:r>
          </a:p>
        </p:txBody>
      </p:sp>
    </p:spTree>
    <p:extLst>
      <p:ext uri="{BB962C8B-B14F-4D97-AF65-F5344CB8AC3E}">
        <p14:creationId xmlns:p14="http://schemas.microsoft.com/office/powerpoint/2010/main" val="2436479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FD6-12AF-41CB-9B40-C4AB38F90D5F}"/>
              </a:ext>
            </a:extLst>
          </p:cNvPr>
          <p:cNvSpPr>
            <a:spLocks noGrp="1"/>
          </p:cNvSpPr>
          <p:nvPr>
            <p:ph type="title"/>
          </p:nvPr>
        </p:nvSpPr>
        <p:spPr/>
        <p:txBody>
          <a:bodyPr>
            <a:normAutofit fontScale="90000"/>
          </a:bodyPr>
          <a:lstStyle/>
          <a:p>
            <a:r>
              <a:rPr lang="en-IE" dirty="0"/>
              <a:t>Phase 5: Compliance &amp; Enforcement</a:t>
            </a:r>
            <a:br>
              <a:rPr lang="en-IE" dirty="0"/>
            </a:br>
            <a:r>
              <a:rPr lang="en-IE" dirty="0"/>
              <a:t> </a:t>
            </a:r>
          </a:p>
        </p:txBody>
      </p:sp>
      <p:pic>
        <p:nvPicPr>
          <p:cNvPr id="5" name="Picture 4">
            <a:extLst>
              <a:ext uri="{FF2B5EF4-FFF2-40B4-BE49-F238E27FC236}">
                <a16:creationId xmlns:a16="http://schemas.microsoft.com/office/drawing/2014/main" id="{B9DC454D-471A-4E73-AC45-93705ED1F056}"/>
              </a:ext>
            </a:extLst>
          </p:cNvPr>
          <p:cNvPicPr>
            <a:picLocks noChangeAspect="1"/>
          </p:cNvPicPr>
          <p:nvPr/>
        </p:nvPicPr>
        <p:blipFill>
          <a:blip r:embed="rId3"/>
          <a:stretch>
            <a:fillRect/>
          </a:stretch>
        </p:blipFill>
        <p:spPr>
          <a:xfrm>
            <a:off x="10386111" y="89587"/>
            <a:ext cx="1428750" cy="1143000"/>
          </a:xfrm>
          <a:prstGeom prst="rect">
            <a:avLst/>
          </a:prstGeom>
        </p:spPr>
      </p:pic>
      <p:pic>
        <p:nvPicPr>
          <p:cNvPr id="7" name="Picture 6">
            <a:extLst>
              <a:ext uri="{FF2B5EF4-FFF2-40B4-BE49-F238E27FC236}">
                <a16:creationId xmlns:a16="http://schemas.microsoft.com/office/drawing/2014/main" id="{EE2B8AC9-35B8-497A-800B-321E6267C6E5}"/>
              </a:ext>
            </a:extLst>
          </p:cNvPr>
          <p:cNvPicPr>
            <a:picLocks noChangeAspect="1"/>
          </p:cNvPicPr>
          <p:nvPr/>
        </p:nvPicPr>
        <p:blipFill>
          <a:blip r:embed="rId4"/>
          <a:stretch>
            <a:fillRect/>
          </a:stretch>
        </p:blipFill>
        <p:spPr>
          <a:xfrm>
            <a:off x="10500411" y="200983"/>
            <a:ext cx="1200150" cy="1114425"/>
          </a:xfrm>
          <a:prstGeom prst="rect">
            <a:avLst/>
          </a:prstGeom>
        </p:spPr>
      </p:pic>
      <p:sp>
        <p:nvSpPr>
          <p:cNvPr id="38" name="Oval 37">
            <a:extLst>
              <a:ext uri="{FF2B5EF4-FFF2-40B4-BE49-F238E27FC236}">
                <a16:creationId xmlns:a16="http://schemas.microsoft.com/office/drawing/2014/main" id="{A66FA41D-CA2C-4EA1-B42D-3CD0B21B0847}"/>
              </a:ext>
            </a:extLst>
          </p:cNvPr>
          <p:cNvSpPr/>
          <p:nvPr/>
        </p:nvSpPr>
        <p:spPr>
          <a:xfrm>
            <a:off x="2138820" y="2147897"/>
            <a:ext cx="1883804" cy="186040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9" name="TextBox 38">
            <a:extLst>
              <a:ext uri="{FF2B5EF4-FFF2-40B4-BE49-F238E27FC236}">
                <a16:creationId xmlns:a16="http://schemas.microsoft.com/office/drawing/2014/main" id="{F5EE476D-8BE0-4829-AAB1-0270A7F7938A}"/>
              </a:ext>
            </a:extLst>
          </p:cNvPr>
          <p:cNvSpPr txBox="1"/>
          <p:nvPr/>
        </p:nvSpPr>
        <p:spPr>
          <a:xfrm>
            <a:off x="4116228" y="2903238"/>
            <a:ext cx="4633457" cy="369332"/>
          </a:xfrm>
          <a:prstGeom prst="rect">
            <a:avLst/>
          </a:prstGeom>
          <a:noFill/>
        </p:spPr>
        <p:txBody>
          <a:bodyPr wrap="square" rtlCol="0">
            <a:spAutoFit/>
          </a:bodyPr>
          <a:lstStyle/>
          <a:p>
            <a:r>
              <a:rPr lang="en-IE" dirty="0"/>
              <a:t>Conduct Compliance Assessments</a:t>
            </a:r>
          </a:p>
        </p:txBody>
      </p:sp>
      <p:sp>
        <p:nvSpPr>
          <p:cNvPr id="36" name="Oval 35">
            <a:extLst>
              <a:ext uri="{FF2B5EF4-FFF2-40B4-BE49-F238E27FC236}">
                <a16:creationId xmlns:a16="http://schemas.microsoft.com/office/drawing/2014/main" id="{E622965F-A815-42A4-B47F-BF595607BB6E}"/>
              </a:ext>
            </a:extLst>
          </p:cNvPr>
          <p:cNvSpPr/>
          <p:nvPr/>
        </p:nvSpPr>
        <p:spPr>
          <a:xfrm>
            <a:off x="803197" y="922816"/>
            <a:ext cx="1830987" cy="180824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TextBox 36">
            <a:extLst>
              <a:ext uri="{FF2B5EF4-FFF2-40B4-BE49-F238E27FC236}">
                <a16:creationId xmlns:a16="http://schemas.microsoft.com/office/drawing/2014/main" id="{935A5D92-E179-4296-B707-F7B57A3E548A}"/>
              </a:ext>
            </a:extLst>
          </p:cNvPr>
          <p:cNvSpPr txBox="1"/>
          <p:nvPr/>
        </p:nvSpPr>
        <p:spPr>
          <a:xfrm>
            <a:off x="2725164" y="1656978"/>
            <a:ext cx="4503546" cy="369332"/>
          </a:xfrm>
          <a:prstGeom prst="rect">
            <a:avLst/>
          </a:prstGeom>
          <a:noFill/>
        </p:spPr>
        <p:txBody>
          <a:bodyPr wrap="square" rtlCol="0">
            <a:spAutoFit/>
          </a:bodyPr>
          <a:lstStyle/>
          <a:p>
            <a:r>
              <a:rPr lang="en-IE" dirty="0"/>
              <a:t>Stay updated on Regulations</a:t>
            </a:r>
          </a:p>
        </p:txBody>
      </p:sp>
      <p:sp>
        <p:nvSpPr>
          <p:cNvPr id="34" name="Oval 33">
            <a:extLst>
              <a:ext uri="{FF2B5EF4-FFF2-40B4-BE49-F238E27FC236}">
                <a16:creationId xmlns:a16="http://schemas.microsoft.com/office/drawing/2014/main" id="{2F97E34F-D7C0-4EB6-ACEA-BE7D543A8A5D}"/>
              </a:ext>
            </a:extLst>
          </p:cNvPr>
          <p:cNvSpPr/>
          <p:nvPr/>
        </p:nvSpPr>
        <p:spPr>
          <a:xfrm>
            <a:off x="3522156" y="3429000"/>
            <a:ext cx="1830987" cy="1808242"/>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5" name="TextBox 34">
            <a:extLst>
              <a:ext uri="{FF2B5EF4-FFF2-40B4-BE49-F238E27FC236}">
                <a16:creationId xmlns:a16="http://schemas.microsoft.com/office/drawing/2014/main" id="{99A6157B-3781-470B-84FF-71FAF31A4C04}"/>
              </a:ext>
            </a:extLst>
          </p:cNvPr>
          <p:cNvSpPr txBox="1"/>
          <p:nvPr/>
        </p:nvSpPr>
        <p:spPr>
          <a:xfrm>
            <a:off x="5444123" y="4163162"/>
            <a:ext cx="4503546" cy="369332"/>
          </a:xfrm>
          <a:prstGeom prst="rect">
            <a:avLst/>
          </a:prstGeom>
          <a:noFill/>
        </p:spPr>
        <p:txBody>
          <a:bodyPr wrap="square" rtlCol="0">
            <a:spAutoFit/>
          </a:bodyPr>
          <a:lstStyle/>
          <a:p>
            <a:r>
              <a:rPr lang="en-IE" dirty="0"/>
              <a:t>Implement Remediation Procedures</a:t>
            </a:r>
          </a:p>
        </p:txBody>
      </p:sp>
      <p:sp>
        <p:nvSpPr>
          <p:cNvPr id="32" name="Oval 31">
            <a:extLst>
              <a:ext uri="{FF2B5EF4-FFF2-40B4-BE49-F238E27FC236}">
                <a16:creationId xmlns:a16="http://schemas.microsoft.com/office/drawing/2014/main" id="{0123A97E-0848-409A-A79E-A52CBFB8AF48}"/>
              </a:ext>
            </a:extLst>
          </p:cNvPr>
          <p:cNvSpPr/>
          <p:nvPr/>
        </p:nvSpPr>
        <p:spPr>
          <a:xfrm>
            <a:off x="5059502" y="4710103"/>
            <a:ext cx="1830987" cy="180824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TextBox 32">
            <a:extLst>
              <a:ext uri="{FF2B5EF4-FFF2-40B4-BE49-F238E27FC236}">
                <a16:creationId xmlns:a16="http://schemas.microsoft.com/office/drawing/2014/main" id="{EC313CD3-D030-4061-B4EA-6290AB960BD6}"/>
              </a:ext>
            </a:extLst>
          </p:cNvPr>
          <p:cNvSpPr txBox="1"/>
          <p:nvPr/>
        </p:nvSpPr>
        <p:spPr>
          <a:xfrm>
            <a:off x="6981469" y="5444265"/>
            <a:ext cx="4503546" cy="369332"/>
          </a:xfrm>
          <a:prstGeom prst="rect">
            <a:avLst/>
          </a:prstGeom>
          <a:noFill/>
        </p:spPr>
        <p:txBody>
          <a:bodyPr wrap="square" rtlCol="0">
            <a:spAutoFit/>
          </a:bodyPr>
          <a:lstStyle/>
          <a:p>
            <a:r>
              <a:rPr lang="en-IE" dirty="0"/>
              <a:t>Maintain Documentation</a:t>
            </a:r>
          </a:p>
        </p:txBody>
      </p:sp>
      <p:pic>
        <p:nvPicPr>
          <p:cNvPr id="4" name="Picture 3">
            <a:extLst>
              <a:ext uri="{FF2B5EF4-FFF2-40B4-BE49-F238E27FC236}">
                <a16:creationId xmlns:a16="http://schemas.microsoft.com/office/drawing/2014/main" id="{94FE71FF-A321-49AB-833E-12776F19CA2F}"/>
              </a:ext>
            </a:extLst>
          </p:cNvPr>
          <p:cNvPicPr>
            <a:picLocks noChangeAspect="1"/>
          </p:cNvPicPr>
          <p:nvPr/>
        </p:nvPicPr>
        <p:blipFill>
          <a:blip r:embed="rId9"/>
          <a:stretch>
            <a:fillRect/>
          </a:stretch>
        </p:blipFill>
        <p:spPr>
          <a:xfrm>
            <a:off x="10452786" y="124782"/>
            <a:ext cx="1247775" cy="1266825"/>
          </a:xfrm>
          <a:prstGeom prst="rect">
            <a:avLst/>
          </a:prstGeom>
        </p:spPr>
      </p:pic>
      <p:pic>
        <p:nvPicPr>
          <p:cNvPr id="6" name="Picture 5">
            <a:extLst>
              <a:ext uri="{FF2B5EF4-FFF2-40B4-BE49-F238E27FC236}">
                <a16:creationId xmlns:a16="http://schemas.microsoft.com/office/drawing/2014/main" id="{C239D323-780A-4E20-A5BF-B0195054A023}"/>
              </a:ext>
            </a:extLst>
          </p:cNvPr>
          <p:cNvPicPr>
            <a:picLocks noChangeAspect="1"/>
          </p:cNvPicPr>
          <p:nvPr/>
        </p:nvPicPr>
        <p:blipFill>
          <a:blip r:embed="rId10"/>
          <a:stretch>
            <a:fillRect/>
          </a:stretch>
        </p:blipFill>
        <p:spPr>
          <a:xfrm>
            <a:off x="10528986" y="229558"/>
            <a:ext cx="1143000" cy="1238250"/>
          </a:xfrm>
          <a:prstGeom prst="rect">
            <a:avLst/>
          </a:prstGeom>
        </p:spPr>
      </p:pic>
    </p:spTree>
    <p:extLst>
      <p:ext uri="{BB962C8B-B14F-4D97-AF65-F5344CB8AC3E}">
        <p14:creationId xmlns:p14="http://schemas.microsoft.com/office/powerpoint/2010/main" val="661778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BB621-AF18-4AA5-8EB8-463A846F6EAA}"/>
              </a:ext>
            </a:extLst>
          </p:cNvPr>
          <p:cNvSpPr>
            <a:spLocks noGrp="1"/>
          </p:cNvSpPr>
          <p:nvPr>
            <p:ph type="title"/>
          </p:nvPr>
        </p:nvSpPr>
        <p:spPr>
          <a:xfrm>
            <a:off x="1285240" y="1050595"/>
            <a:ext cx="8074815" cy="1618489"/>
          </a:xfrm>
        </p:spPr>
        <p:txBody>
          <a:bodyPr vert="horz" lIns="91440" tIns="45720" rIns="91440" bIns="45720" rtlCol="0" anchor="ctr">
            <a:normAutofit fontScale="90000"/>
          </a:bodyPr>
          <a:lstStyle/>
          <a:p>
            <a:r>
              <a:rPr lang="en-US" sz="7200" kern="1200" dirty="0">
                <a:solidFill>
                  <a:schemeClr val="tx1"/>
                </a:solidFill>
                <a:latin typeface="+mj-lt"/>
                <a:ea typeface="+mj-ea"/>
                <a:cs typeface="+mj-cs"/>
              </a:rPr>
              <a:t>What ‘s in the box?</a:t>
            </a:r>
          </a:p>
        </p:txBody>
      </p:sp>
      <p:pic>
        <p:nvPicPr>
          <p:cNvPr id="11" name="Picture 10">
            <a:extLst>
              <a:ext uri="{FF2B5EF4-FFF2-40B4-BE49-F238E27FC236}">
                <a16:creationId xmlns:a16="http://schemas.microsoft.com/office/drawing/2014/main" id="{446C5232-CB68-4D9C-8FBE-D8C016348C05}"/>
              </a:ext>
            </a:extLst>
          </p:cNvPr>
          <p:cNvPicPr>
            <a:picLocks noChangeAspect="1"/>
          </p:cNvPicPr>
          <p:nvPr/>
        </p:nvPicPr>
        <p:blipFill>
          <a:blip r:embed="rId2"/>
          <a:stretch>
            <a:fillRect/>
          </a:stretch>
        </p:blipFill>
        <p:spPr>
          <a:xfrm>
            <a:off x="3561373" y="2489848"/>
            <a:ext cx="3129076" cy="3398137"/>
          </a:xfrm>
          <a:prstGeom prst="rect">
            <a:avLst/>
          </a:prstGeom>
        </p:spPr>
      </p:pic>
    </p:spTree>
    <p:extLst>
      <p:ext uri="{BB962C8B-B14F-4D97-AF65-F5344CB8AC3E}">
        <p14:creationId xmlns:p14="http://schemas.microsoft.com/office/powerpoint/2010/main" val="2115166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E2D4-8140-4A59-91B7-4ECAF1D162BA}"/>
              </a:ext>
            </a:extLst>
          </p:cNvPr>
          <p:cNvSpPr>
            <a:spLocks noGrp="1"/>
          </p:cNvSpPr>
          <p:nvPr>
            <p:ph type="title"/>
          </p:nvPr>
        </p:nvSpPr>
        <p:spPr/>
        <p:txBody>
          <a:bodyPr/>
          <a:lstStyle/>
          <a:p>
            <a:r>
              <a:rPr lang="en-IE" dirty="0"/>
              <a:t>What do you need?</a:t>
            </a:r>
          </a:p>
        </p:txBody>
      </p:sp>
      <p:pic>
        <p:nvPicPr>
          <p:cNvPr id="9" name="Picture 8">
            <a:extLst>
              <a:ext uri="{FF2B5EF4-FFF2-40B4-BE49-F238E27FC236}">
                <a16:creationId xmlns:a16="http://schemas.microsoft.com/office/drawing/2014/main" id="{8DF0762D-E26D-4B42-A52A-AB5846468AC9}"/>
              </a:ext>
            </a:extLst>
          </p:cNvPr>
          <p:cNvPicPr>
            <a:picLocks noChangeAspect="1"/>
          </p:cNvPicPr>
          <p:nvPr/>
        </p:nvPicPr>
        <p:blipFill>
          <a:blip r:embed="rId2"/>
          <a:stretch>
            <a:fillRect/>
          </a:stretch>
        </p:blipFill>
        <p:spPr>
          <a:xfrm>
            <a:off x="1798638" y="2597150"/>
            <a:ext cx="8439150" cy="2959100"/>
          </a:xfrm>
          <a:prstGeom prst="rect">
            <a:avLst/>
          </a:prstGeom>
        </p:spPr>
      </p:pic>
      <p:sp>
        <p:nvSpPr>
          <p:cNvPr id="10" name="Isosceles Triangle 9">
            <a:extLst>
              <a:ext uri="{FF2B5EF4-FFF2-40B4-BE49-F238E27FC236}">
                <a16:creationId xmlns:a16="http://schemas.microsoft.com/office/drawing/2014/main" id="{9DB7752A-B46F-4732-B42F-9C59EBA94187}"/>
              </a:ext>
            </a:extLst>
          </p:cNvPr>
          <p:cNvSpPr/>
          <p:nvPr/>
        </p:nvSpPr>
        <p:spPr>
          <a:xfrm>
            <a:off x="1798638" y="1301750"/>
            <a:ext cx="8439150" cy="1295400"/>
          </a:xfrm>
          <a:prstGeom prst="triangl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pic>
        <p:nvPicPr>
          <p:cNvPr id="11" name="Picture 10">
            <a:extLst>
              <a:ext uri="{FF2B5EF4-FFF2-40B4-BE49-F238E27FC236}">
                <a16:creationId xmlns:a16="http://schemas.microsoft.com/office/drawing/2014/main" id="{70D22B11-220C-4E71-A5FA-1DACA5872702}"/>
              </a:ext>
            </a:extLst>
          </p:cNvPr>
          <p:cNvPicPr>
            <a:picLocks noChangeAspect="1"/>
          </p:cNvPicPr>
          <p:nvPr/>
        </p:nvPicPr>
        <p:blipFill>
          <a:blip r:embed="rId3"/>
          <a:stretch>
            <a:fillRect/>
          </a:stretch>
        </p:blipFill>
        <p:spPr>
          <a:xfrm>
            <a:off x="5494887" y="1460499"/>
            <a:ext cx="1046652" cy="1136651"/>
          </a:xfrm>
          <a:prstGeom prst="rect">
            <a:avLst/>
          </a:prstGeom>
        </p:spPr>
      </p:pic>
    </p:spTree>
    <p:extLst>
      <p:ext uri="{BB962C8B-B14F-4D97-AF65-F5344CB8AC3E}">
        <p14:creationId xmlns:p14="http://schemas.microsoft.com/office/powerpoint/2010/main" val="342613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E2D4-8140-4A59-91B7-4ECAF1D162BA}"/>
              </a:ext>
            </a:extLst>
          </p:cNvPr>
          <p:cNvSpPr>
            <a:spLocks noGrp="1"/>
          </p:cNvSpPr>
          <p:nvPr>
            <p:ph type="title"/>
          </p:nvPr>
        </p:nvSpPr>
        <p:spPr/>
        <p:txBody>
          <a:bodyPr/>
          <a:lstStyle/>
          <a:p>
            <a:r>
              <a:rPr lang="en-IE" dirty="0"/>
              <a:t>What do you need?</a:t>
            </a:r>
          </a:p>
        </p:txBody>
      </p:sp>
      <p:pic>
        <p:nvPicPr>
          <p:cNvPr id="6" name="Picture 5">
            <a:extLst>
              <a:ext uri="{FF2B5EF4-FFF2-40B4-BE49-F238E27FC236}">
                <a16:creationId xmlns:a16="http://schemas.microsoft.com/office/drawing/2014/main" id="{A79FE50A-2C30-486E-8F01-E705609B1D97}"/>
              </a:ext>
            </a:extLst>
          </p:cNvPr>
          <p:cNvPicPr>
            <a:picLocks noChangeAspect="1"/>
          </p:cNvPicPr>
          <p:nvPr/>
        </p:nvPicPr>
        <p:blipFill>
          <a:blip r:embed="rId2"/>
          <a:stretch>
            <a:fillRect/>
          </a:stretch>
        </p:blipFill>
        <p:spPr>
          <a:xfrm>
            <a:off x="874713" y="1065541"/>
            <a:ext cx="10001930" cy="5280469"/>
          </a:xfrm>
          <a:prstGeom prst="rect">
            <a:avLst/>
          </a:prstGeom>
        </p:spPr>
      </p:pic>
    </p:spTree>
    <p:extLst>
      <p:ext uri="{BB962C8B-B14F-4D97-AF65-F5344CB8AC3E}">
        <p14:creationId xmlns:p14="http://schemas.microsoft.com/office/powerpoint/2010/main" val="1957756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09AA-2803-454B-8389-25DD3F2B7988}"/>
              </a:ext>
            </a:extLst>
          </p:cNvPr>
          <p:cNvSpPr>
            <a:spLocks noGrp="1"/>
          </p:cNvSpPr>
          <p:nvPr>
            <p:ph type="title"/>
          </p:nvPr>
        </p:nvSpPr>
        <p:spPr/>
        <p:txBody>
          <a:bodyPr/>
          <a:lstStyle/>
          <a:p>
            <a:r>
              <a:rPr lang="en-IE" dirty="0"/>
              <a:t>How do you learn to fully use Purview</a:t>
            </a:r>
          </a:p>
        </p:txBody>
      </p:sp>
      <p:sp>
        <p:nvSpPr>
          <p:cNvPr id="3" name="Text Placeholder 2">
            <a:extLst>
              <a:ext uri="{FF2B5EF4-FFF2-40B4-BE49-F238E27FC236}">
                <a16:creationId xmlns:a16="http://schemas.microsoft.com/office/drawing/2014/main" id="{400CD31F-3661-4F80-B8D8-113E6E45FE9F}"/>
              </a:ext>
            </a:extLst>
          </p:cNvPr>
          <p:cNvSpPr>
            <a:spLocks noGrp="1"/>
          </p:cNvSpPr>
          <p:nvPr>
            <p:ph type="body" sz="quarter" idx="10"/>
          </p:nvPr>
        </p:nvSpPr>
        <p:spPr>
          <a:xfrm>
            <a:off x="874713" y="1446544"/>
            <a:ext cx="9042400" cy="614690"/>
          </a:xfrm>
        </p:spPr>
        <p:txBody>
          <a:bodyPr/>
          <a:lstStyle/>
          <a:p>
            <a:pPr marL="0" indent="0">
              <a:buNone/>
            </a:pPr>
            <a:r>
              <a:rPr lang="en-IE" dirty="0"/>
              <a:t>Utilizing a crawl-walk-run strategy</a:t>
            </a:r>
          </a:p>
        </p:txBody>
      </p:sp>
      <p:pic>
        <p:nvPicPr>
          <p:cNvPr id="5" name="Picture 4">
            <a:extLst>
              <a:ext uri="{FF2B5EF4-FFF2-40B4-BE49-F238E27FC236}">
                <a16:creationId xmlns:a16="http://schemas.microsoft.com/office/drawing/2014/main" id="{4401708B-0623-4327-92E7-F35C86550A53}"/>
              </a:ext>
            </a:extLst>
          </p:cNvPr>
          <p:cNvPicPr>
            <a:picLocks noChangeAspect="1"/>
          </p:cNvPicPr>
          <p:nvPr/>
        </p:nvPicPr>
        <p:blipFill>
          <a:blip r:embed="rId2"/>
          <a:stretch>
            <a:fillRect/>
          </a:stretch>
        </p:blipFill>
        <p:spPr>
          <a:xfrm>
            <a:off x="2462212" y="1859148"/>
            <a:ext cx="7267575" cy="4524375"/>
          </a:xfrm>
          <a:prstGeom prst="rect">
            <a:avLst/>
          </a:prstGeom>
        </p:spPr>
      </p:pic>
    </p:spTree>
    <p:extLst>
      <p:ext uri="{BB962C8B-B14F-4D97-AF65-F5344CB8AC3E}">
        <p14:creationId xmlns:p14="http://schemas.microsoft.com/office/powerpoint/2010/main" val="304899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BB621-AF18-4AA5-8EB8-463A846F6EAA}"/>
              </a:ext>
            </a:extLst>
          </p:cNvPr>
          <p:cNvSpPr>
            <a:spLocks noGrp="1"/>
          </p:cNvSpPr>
          <p:nvPr>
            <p:ph type="title"/>
          </p:nvPr>
        </p:nvSpPr>
        <p:spPr>
          <a:xfrm>
            <a:off x="1289304" y="991663"/>
            <a:ext cx="9471956" cy="1137111"/>
          </a:xfrm>
        </p:spPr>
        <p:txBody>
          <a:bodyPr vert="horz" lIns="91440" tIns="45720" rIns="91440" bIns="45720" rtlCol="0" anchor="ctr">
            <a:normAutofit/>
          </a:bodyPr>
          <a:lstStyle/>
          <a:p>
            <a:r>
              <a:rPr lang="en-US" sz="5400" kern="1200">
                <a:solidFill>
                  <a:schemeClr val="tx1"/>
                </a:solidFill>
                <a:latin typeface="+mj-lt"/>
                <a:ea typeface="+mj-ea"/>
                <a:cs typeface="+mj-cs"/>
              </a:rPr>
              <a:t>Introduction</a:t>
            </a:r>
          </a:p>
        </p:txBody>
      </p:sp>
      <p:sp>
        <p:nvSpPr>
          <p:cNvPr id="3" name="Text Placeholder 2">
            <a:extLst>
              <a:ext uri="{FF2B5EF4-FFF2-40B4-BE49-F238E27FC236}">
                <a16:creationId xmlns:a16="http://schemas.microsoft.com/office/drawing/2014/main" id="{3C40633C-24AB-47B8-8633-1421F2E1A8DC}"/>
              </a:ext>
            </a:extLst>
          </p:cNvPr>
          <p:cNvSpPr>
            <a:spLocks noGrp="1"/>
          </p:cNvSpPr>
          <p:nvPr>
            <p:ph type="body" sz="quarter" idx="10"/>
          </p:nvPr>
        </p:nvSpPr>
        <p:spPr>
          <a:xfrm>
            <a:off x="1289304" y="2310023"/>
            <a:ext cx="9646426" cy="2076626"/>
          </a:xfrm>
        </p:spPr>
        <p:txBody>
          <a:bodyPr vert="horz" lIns="91440" tIns="45720" rIns="91440" bIns="45720" rtlCol="0" anchor="t">
            <a:normAutofit/>
          </a:bodyPr>
          <a:lstStyle/>
          <a:p>
            <a:pPr marL="0" indent="0">
              <a:lnSpc>
                <a:spcPct val="90000"/>
              </a:lnSpc>
              <a:buClr>
                <a:srgbClr val="EE0026"/>
              </a:buClr>
              <a:buNone/>
            </a:pPr>
            <a:endParaRPr lang="en-US" sz="1900" dirty="0">
              <a:latin typeface="+mn-lt"/>
            </a:endParaRPr>
          </a:p>
          <a:p>
            <a:pPr marL="0" indent="0">
              <a:lnSpc>
                <a:spcPct val="90000"/>
              </a:lnSpc>
              <a:buClr>
                <a:srgbClr val="EE0026"/>
              </a:buClr>
              <a:buNone/>
            </a:pPr>
            <a:r>
              <a:rPr lang="en-US" sz="1900" dirty="0">
                <a:latin typeface="+mn-lt"/>
              </a:rPr>
              <a:t>Data is the lifeblood of modern organizations. It drives decision-making, enables innovation, and creates new opportunities. However, managing data effectively can be challenging, especially for organizations with large and complex data estates..</a:t>
            </a:r>
          </a:p>
        </p:txBody>
      </p:sp>
    </p:spTree>
    <p:extLst>
      <p:ext uri="{BB962C8B-B14F-4D97-AF65-F5344CB8AC3E}">
        <p14:creationId xmlns:p14="http://schemas.microsoft.com/office/powerpoint/2010/main" val="1918737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B86A-9196-4021-A2B6-822F83AD5A6A}"/>
              </a:ext>
            </a:extLst>
          </p:cNvPr>
          <p:cNvSpPr>
            <a:spLocks noGrp="1"/>
          </p:cNvSpPr>
          <p:nvPr>
            <p:ph type="title"/>
          </p:nvPr>
        </p:nvSpPr>
        <p:spPr/>
        <p:txBody>
          <a:bodyPr/>
          <a:lstStyle/>
          <a:p>
            <a:r>
              <a:rPr lang="en-IE" dirty="0"/>
              <a:t>Collaborating without Microsoft </a:t>
            </a:r>
          </a:p>
        </p:txBody>
      </p:sp>
      <p:sp>
        <p:nvSpPr>
          <p:cNvPr id="3" name="Text Placeholder 2">
            <a:extLst>
              <a:ext uri="{FF2B5EF4-FFF2-40B4-BE49-F238E27FC236}">
                <a16:creationId xmlns:a16="http://schemas.microsoft.com/office/drawing/2014/main" id="{CB11C8C2-3CC3-4768-8256-4A1645A7CC31}"/>
              </a:ext>
            </a:extLst>
          </p:cNvPr>
          <p:cNvSpPr>
            <a:spLocks noGrp="1"/>
          </p:cNvSpPr>
          <p:nvPr>
            <p:ph type="body" sz="quarter" idx="10"/>
          </p:nvPr>
        </p:nvSpPr>
        <p:spPr>
          <a:xfrm>
            <a:off x="874713" y="1446543"/>
            <a:ext cx="3382962" cy="4011281"/>
          </a:xfrm>
        </p:spPr>
        <p:txBody>
          <a:bodyPr>
            <a:normAutofit fontScale="85000" lnSpcReduction="10000"/>
          </a:bodyPr>
          <a:lstStyle/>
          <a:p>
            <a:pPr algn="ctr"/>
            <a:r>
              <a:rPr lang="en-IE" dirty="0">
                <a:latin typeface="+mj-lt"/>
              </a:rPr>
              <a:t>Use Case:</a:t>
            </a:r>
          </a:p>
          <a:p>
            <a:pPr marL="0" indent="0">
              <a:buNone/>
            </a:pPr>
            <a:r>
              <a:rPr lang="en-IE" b="1" dirty="0">
                <a:latin typeface="+mj-lt"/>
              </a:rPr>
              <a:t>Research Institute:</a:t>
            </a:r>
            <a:endParaRPr lang="en-IE" b="1" i="0" dirty="0">
              <a:effectLst/>
              <a:latin typeface="+mj-lt"/>
            </a:endParaRPr>
          </a:p>
          <a:p>
            <a:pPr marL="0" indent="0">
              <a:buNone/>
            </a:pPr>
            <a:r>
              <a:rPr lang="en-IE" sz="1600" b="0" i="0" dirty="0" err="1">
                <a:effectLst/>
                <a:latin typeface="+mj-lt"/>
              </a:rPr>
              <a:t>CompBioMed</a:t>
            </a:r>
            <a:endParaRPr lang="en-IE" sz="1600" b="0" i="0" dirty="0">
              <a:effectLst/>
              <a:latin typeface="+mj-lt"/>
            </a:endParaRPr>
          </a:p>
          <a:p>
            <a:pPr marL="0" indent="0">
              <a:buNone/>
            </a:pPr>
            <a:r>
              <a:rPr lang="en-IE" b="1" dirty="0">
                <a:latin typeface="+mj-lt"/>
              </a:rPr>
              <a:t>Challenge:</a:t>
            </a:r>
          </a:p>
          <a:p>
            <a:pPr marL="0" indent="0">
              <a:buNone/>
            </a:pPr>
            <a:r>
              <a:rPr lang="en-IE" sz="1600" b="0" i="0" dirty="0">
                <a:effectLst/>
                <a:latin typeface="+mj-lt"/>
              </a:rPr>
              <a:t>Transfer, management and longer-term preservation of sensitive data</a:t>
            </a:r>
          </a:p>
          <a:p>
            <a:pPr marL="0" indent="0">
              <a:buNone/>
            </a:pPr>
            <a:r>
              <a:rPr lang="en-IE" sz="1600" b="1" dirty="0">
                <a:latin typeface="+mj-lt"/>
              </a:rPr>
              <a:t>Benefits:</a:t>
            </a:r>
          </a:p>
          <a:p>
            <a:pPr marL="0" indent="0">
              <a:buNone/>
            </a:pPr>
            <a:r>
              <a:rPr lang="en-IE" sz="1600" dirty="0">
                <a:latin typeface="+mj-lt"/>
              </a:rPr>
              <a:t>A</a:t>
            </a:r>
            <a:r>
              <a:rPr lang="en-IE" sz="1600" b="0" i="0" dirty="0">
                <a:effectLst/>
                <a:latin typeface="+mj-lt"/>
              </a:rPr>
              <a:t>lignment with international standards and approaches for FAIR data management</a:t>
            </a:r>
            <a:endParaRPr lang="en-IE" sz="1600" dirty="0">
              <a:latin typeface="+mj-lt"/>
            </a:endParaRPr>
          </a:p>
        </p:txBody>
      </p:sp>
      <p:pic>
        <p:nvPicPr>
          <p:cNvPr id="5" name="Picture 4">
            <a:extLst>
              <a:ext uri="{FF2B5EF4-FFF2-40B4-BE49-F238E27FC236}">
                <a16:creationId xmlns:a16="http://schemas.microsoft.com/office/drawing/2014/main" id="{9C48FF55-CB7F-4E59-AACA-41FB6110AE9A}"/>
              </a:ext>
            </a:extLst>
          </p:cNvPr>
          <p:cNvPicPr>
            <a:picLocks noChangeAspect="1"/>
          </p:cNvPicPr>
          <p:nvPr/>
        </p:nvPicPr>
        <p:blipFill>
          <a:blip r:embed="rId2"/>
          <a:stretch>
            <a:fillRect/>
          </a:stretch>
        </p:blipFill>
        <p:spPr>
          <a:xfrm>
            <a:off x="5213154" y="1446543"/>
            <a:ext cx="6366856" cy="4286249"/>
          </a:xfrm>
          <a:prstGeom prst="rect">
            <a:avLst/>
          </a:prstGeom>
        </p:spPr>
      </p:pic>
    </p:spTree>
    <p:extLst>
      <p:ext uri="{BB962C8B-B14F-4D97-AF65-F5344CB8AC3E}">
        <p14:creationId xmlns:p14="http://schemas.microsoft.com/office/powerpoint/2010/main" val="2723223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BB621-AF18-4AA5-8EB8-463A846F6EAA}"/>
              </a:ext>
            </a:extLst>
          </p:cNvPr>
          <p:cNvSpPr>
            <a:spLocks noGrp="1"/>
          </p:cNvSpPr>
          <p:nvPr>
            <p:ph type="title"/>
          </p:nvPr>
        </p:nvSpPr>
        <p:spPr>
          <a:xfrm>
            <a:off x="1285240" y="1050595"/>
            <a:ext cx="8074815" cy="1618489"/>
          </a:xfrm>
        </p:spPr>
        <p:txBody>
          <a:bodyPr vert="horz" lIns="91440" tIns="45720" rIns="91440" bIns="45720" rtlCol="0" anchor="ctr">
            <a:normAutofit/>
          </a:bodyPr>
          <a:lstStyle/>
          <a:p>
            <a:r>
              <a:rPr lang="en-US" sz="7200" kern="1200" dirty="0">
                <a:solidFill>
                  <a:schemeClr val="tx1"/>
                </a:solidFill>
                <a:latin typeface="+mj-lt"/>
                <a:ea typeface="+mj-ea"/>
                <a:cs typeface="+mj-cs"/>
              </a:rPr>
              <a:t>Conclusion</a:t>
            </a:r>
          </a:p>
        </p:txBody>
      </p:sp>
    </p:spTree>
    <p:extLst>
      <p:ext uri="{BB962C8B-B14F-4D97-AF65-F5344CB8AC3E}">
        <p14:creationId xmlns:p14="http://schemas.microsoft.com/office/powerpoint/2010/main" val="1785142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ilding lit up at night&#10;&#10;Description automatically generated">
            <a:extLst>
              <a:ext uri="{FF2B5EF4-FFF2-40B4-BE49-F238E27FC236}">
                <a16:creationId xmlns:a16="http://schemas.microsoft.com/office/drawing/2014/main" id="{F00AAD80-8764-41F3-97FE-E244E629A4DB}"/>
              </a:ext>
            </a:extLst>
          </p:cNvPr>
          <p:cNvPicPr>
            <a:picLocks noChangeAspect="1"/>
          </p:cNvPicPr>
          <p:nvPr/>
        </p:nvPicPr>
        <p:blipFill rotWithShape="1">
          <a:blip r:embed="rId3">
            <a:extLst>
              <a:ext uri="{28A0092B-C50C-407E-A947-70E740481C1C}">
                <a14:useLocalDpi xmlns:a14="http://schemas.microsoft.com/office/drawing/2010/main" val="0"/>
              </a:ext>
            </a:extLst>
          </a:blip>
          <a:srcRect t="13804" b="13804"/>
          <a:stretch/>
        </p:blipFill>
        <p:spPr>
          <a:xfrm>
            <a:off x="-24680" y="-1"/>
            <a:ext cx="12241360" cy="6858001"/>
          </a:xfrm>
          <a:prstGeom prst="rect">
            <a:avLst/>
          </a:prstGeom>
        </p:spPr>
      </p:pic>
      <p:sp>
        <p:nvSpPr>
          <p:cNvPr id="7" name="Title 11">
            <a:extLst>
              <a:ext uri="{FF2B5EF4-FFF2-40B4-BE49-F238E27FC236}">
                <a16:creationId xmlns:a16="http://schemas.microsoft.com/office/drawing/2014/main" id="{28534D85-CCB4-452C-A4D0-B32C6E0B83EC}"/>
              </a:ext>
            </a:extLst>
          </p:cNvPr>
          <p:cNvSpPr txBox="1">
            <a:spLocks/>
          </p:cNvSpPr>
          <p:nvPr/>
        </p:nvSpPr>
        <p:spPr>
          <a:xfrm>
            <a:off x="6182789" y="2898903"/>
            <a:ext cx="5321679" cy="3443995"/>
          </a:xfrm>
          <a:prstGeom prst="rect">
            <a:avLst/>
          </a:prstGeom>
          <a:solidFill>
            <a:srgbClr val="E4002B">
              <a:alpha val="85000"/>
            </a:srgbClr>
          </a:solidFill>
        </p:spPr>
        <p:txBody>
          <a:bodyPr vert="horz" lIns="288000" tIns="288000" rIns="288000" bIns="288000" rtlCol="0" anchor="t">
            <a:normAutofit/>
          </a:bodyPr>
          <a:lstStyle>
            <a:lvl1pPr algn="l" defTabSz="1219170" rtl="0" eaLnBrk="1" latinLnBrk="0" hangingPunct="1">
              <a:lnSpc>
                <a:spcPct val="80000"/>
              </a:lnSpc>
              <a:spcBef>
                <a:spcPct val="0"/>
              </a:spcBef>
              <a:buNone/>
              <a:defRPr sz="3733" b="1" kern="1200">
                <a:solidFill>
                  <a:schemeClr val="bg1"/>
                </a:solidFill>
                <a:latin typeface="+mj-lt"/>
                <a:ea typeface="+mj-ea"/>
                <a:cs typeface="+mj-cs"/>
              </a:defRPr>
            </a:lvl1pPr>
          </a:lstStyle>
          <a:p>
            <a:pPr marL="0" marR="0" lvl="0" indent="0" algn="l" defTabSz="1219170" rtl="0" eaLnBrk="1" fontAlgn="auto" latinLnBrk="0" hangingPunct="1">
              <a:lnSpc>
                <a:spcPct val="80000"/>
              </a:lnSpc>
              <a:spcBef>
                <a:spcPct val="0"/>
              </a:spcBef>
              <a:spcAft>
                <a:spcPts val="0"/>
              </a:spcAft>
              <a:buClrTx/>
              <a:buSzTx/>
              <a:buFontTx/>
              <a:buNone/>
              <a:tabLst/>
              <a:defRPr/>
            </a:pPr>
            <a:endParaRPr kumimoji="0" lang="en-US" sz="3733" b="1" i="0" u="none" strike="noStrike" kern="1200" cap="none" spc="0" normalizeH="0" baseline="0" noProof="0">
              <a:ln>
                <a:noFill/>
              </a:ln>
              <a:solidFill>
                <a:sysClr val="window" lastClr="FFFFFF"/>
              </a:solidFill>
              <a:effectLst/>
              <a:uLnTx/>
              <a:uFillTx/>
              <a:latin typeface="Century Gothic"/>
              <a:ea typeface="+mj-ea"/>
              <a:cs typeface="+mj-cs"/>
            </a:endParaRPr>
          </a:p>
        </p:txBody>
      </p:sp>
      <p:sp>
        <p:nvSpPr>
          <p:cNvPr id="14" name="Subtitle 12">
            <a:extLst>
              <a:ext uri="{FF2B5EF4-FFF2-40B4-BE49-F238E27FC236}">
                <a16:creationId xmlns:a16="http://schemas.microsoft.com/office/drawing/2014/main" id="{5C60A568-3BFE-4EEA-89AA-A2BBE33DEEC4}"/>
              </a:ext>
            </a:extLst>
          </p:cNvPr>
          <p:cNvSpPr txBox="1">
            <a:spLocks/>
          </p:cNvSpPr>
          <p:nvPr/>
        </p:nvSpPr>
        <p:spPr>
          <a:xfrm>
            <a:off x="6487348" y="3088588"/>
            <a:ext cx="5704652" cy="1987238"/>
          </a:xfrm>
          <a:prstGeom prst="rect">
            <a:avLst/>
          </a:prstGeom>
        </p:spPr>
        <p:txBody>
          <a:bodyPr vert="horz" lIns="36000" tIns="36000" rIns="36000" bIns="36000" rtlCol="0">
            <a:normAutofit lnSpcReduction="10000"/>
          </a:bodyPr>
          <a:lstStyle>
            <a:lvl1pPr marL="0" indent="0" algn="l" defTabSz="1219170" rtl="0" eaLnBrk="1" latinLnBrk="0" hangingPunct="1">
              <a:lnSpc>
                <a:spcPct val="90000"/>
              </a:lnSpc>
              <a:spcBef>
                <a:spcPts val="0"/>
              </a:spcBef>
              <a:spcAft>
                <a:spcPts val="533"/>
              </a:spcAft>
              <a:buClr>
                <a:schemeClr val="accent1"/>
              </a:buClr>
              <a:buSzPct val="125000"/>
              <a:buFont typeface="Arial" panose="020B0604020202020204" pitchFamily="34" charset="0"/>
              <a:buNone/>
              <a:defRPr sz="1600" kern="1200">
                <a:solidFill>
                  <a:schemeClr val="bg1"/>
                </a:solidFill>
                <a:latin typeface="+mn-lt"/>
                <a:ea typeface="+mn-ea"/>
                <a:cs typeface="+mn-cs"/>
              </a:defRPr>
            </a:lvl1pPr>
            <a:lvl2pPr marL="609585" indent="0" algn="ctr" defTabSz="1219170" rtl="0" eaLnBrk="1" latinLnBrk="0" hangingPunct="1">
              <a:lnSpc>
                <a:spcPct val="90000"/>
              </a:lnSpc>
              <a:spcBef>
                <a:spcPts val="0"/>
              </a:spcBef>
              <a:spcAft>
                <a:spcPts val="533"/>
              </a:spcAft>
              <a:buFont typeface="Rockwell" panose="02060603020205020403" pitchFamily="18" charset="0"/>
              <a:buNone/>
              <a:defRPr sz="2667" kern="1200">
                <a:solidFill>
                  <a:schemeClr val="bg2"/>
                </a:solidFill>
                <a:latin typeface="+mn-lt"/>
                <a:ea typeface="+mn-ea"/>
                <a:cs typeface="+mn-cs"/>
              </a:defRPr>
            </a:lvl2pPr>
            <a:lvl3pPr marL="1219170" indent="0" algn="ctr" defTabSz="1219170" rtl="0" eaLnBrk="1" latinLnBrk="0" hangingPunct="1">
              <a:lnSpc>
                <a:spcPct val="90000"/>
              </a:lnSpc>
              <a:spcBef>
                <a:spcPts val="0"/>
              </a:spcBef>
              <a:spcAft>
                <a:spcPts val="400"/>
              </a:spcAft>
              <a:buFont typeface="Rockwell" panose="02060603020205020403" pitchFamily="18" charset="0"/>
              <a:buNone/>
              <a:defRPr sz="2400" kern="1200">
                <a:solidFill>
                  <a:schemeClr val="bg2"/>
                </a:solidFill>
                <a:latin typeface="+mn-lt"/>
                <a:ea typeface="+mn-ea"/>
                <a:cs typeface="+mn-cs"/>
              </a:defRPr>
            </a:lvl3pPr>
            <a:lvl4pPr marL="1828754" indent="0" algn="ctr" defTabSz="1219170" rtl="0" eaLnBrk="1" latinLnBrk="0" hangingPunct="1">
              <a:lnSpc>
                <a:spcPct val="90000"/>
              </a:lnSpc>
              <a:spcBef>
                <a:spcPts val="0"/>
              </a:spcBef>
              <a:spcAft>
                <a:spcPts val="533"/>
              </a:spcAft>
              <a:buFont typeface="Rockwell" panose="02060603020205020403" pitchFamily="18" charset="0"/>
              <a:buNone/>
              <a:defRPr sz="2133" kern="1200">
                <a:solidFill>
                  <a:schemeClr val="bg2"/>
                </a:solidFill>
                <a:latin typeface="+mn-lt"/>
                <a:ea typeface="+mn-ea"/>
                <a:cs typeface="+mn-cs"/>
              </a:defRPr>
            </a:lvl4pPr>
            <a:lvl5pPr marL="2438339" indent="0" algn="ctr" defTabSz="1219170" rtl="0" eaLnBrk="1" latinLnBrk="0" hangingPunct="1">
              <a:lnSpc>
                <a:spcPct val="90000"/>
              </a:lnSpc>
              <a:spcBef>
                <a:spcPts val="0"/>
              </a:spcBef>
              <a:spcAft>
                <a:spcPts val="400"/>
              </a:spcAft>
              <a:buFont typeface="Rockwell" panose="02060603020205020403" pitchFamily="18" charset="0"/>
              <a:buNone/>
              <a:defRPr sz="2133" kern="1200">
                <a:solidFill>
                  <a:schemeClr val="bg2"/>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533"/>
              </a:spcAft>
              <a:buClr>
                <a:srgbClr val="E4002B"/>
              </a:buClr>
              <a:buSzPct val="125000"/>
              <a:buFont typeface="Arial" panose="020B0604020202020204" pitchFamily="34" charset="0"/>
              <a:buNone/>
              <a:tabLst/>
              <a:defRPr/>
            </a:pPr>
            <a:r>
              <a:rPr kumimoji="0" lang="en-US" sz="3730" b="1" i="0" u="none" strike="noStrike" kern="1200" cap="none" spc="0" normalizeH="0" baseline="0" noProof="0" dirty="0">
                <a:ln>
                  <a:noFill/>
                </a:ln>
                <a:solidFill>
                  <a:sysClr val="window" lastClr="FFFFFF"/>
                </a:solidFill>
                <a:effectLst/>
                <a:uLnTx/>
                <a:uFillTx/>
                <a:ea typeface="+mn-ea"/>
                <a:cs typeface="+mn-cs"/>
              </a:rPr>
              <a:t>Thank you</a:t>
            </a:r>
          </a:p>
          <a:p>
            <a:pPr marL="0" marR="0" lvl="0" indent="0" algn="l" defTabSz="1219170" rtl="0" eaLnBrk="1" fontAlgn="auto" latinLnBrk="0" hangingPunct="1">
              <a:lnSpc>
                <a:spcPct val="100000"/>
              </a:lnSpc>
              <a:spcBef>
                <a:spcPts val="0"/>
              </a:spcBef>
              <a:spcAft>
                <a:spcPts val="533"/>
              </a:spcAft>
              <a:buClr>
                <a:srgbClr val="E4002B"/>
              </a:buClr>
              <a:buSzPct val="125000"/>
              <a:buFont typeface="Arial" panose="020B0604020202020204" pitchFamily="34" charset="0"/>
              <a:buNone/>
              <a:tabLst/>
              <a:defRPr/>
            </a:pPr>
            <a:endParaRPr lang="en-US" b="1" dirty="0">
              <a:solidFill>
                <a:sysClr val="window" lastClr="FFFFFF"/>
              </a:solidFill>
            </a:endParaRPr>
          </a:p>
          <a:p>
            <a:pPr marL="0" marR="0" lvl="0" indent="0" algn="l" defTabSz="1219170" rtl="0" eaLnBrk="1" fontAlgn="auto" latinLnBrk="0" hangingPunct="1">
              <a:lnSpc>
                <a:spcPct val="100000"/>
              </a:lnSpc>
              <a:spcBef>
                <a:spcPts val="0"/>
              </a:spcBef>
              <a:spcAft>
                <a:spcPts val="533"/>
              </a:spcAft>
              <a:buClr>
                <a:srgbClr val="E4002B"/>
              </a:buClr>
              <a:buSzPct val="125000"/>
              <a:buFont typeface="Arial" panose="020B0604020202020204" pitchFamily="34" charset="0"/>
              <a:buNone/>
              <a:tabLst/>
              <a:defRPr/>
            </a:pPr>
            <a:r>
              <a:rPr lang="en-US" b="1" dirty="0">
                <a:solidFill>
                  <a:sysClr val="window" lastClr="FFFFFF"/>
                </a:solidFill>
              </a:rPr>
              <a:t>Serge Parson</a:t>
            </a:r>
            <a:br>
              <a:rPr kumimoji="0" lang="en-US" sz="1600" b="0" i="0" u="none" strike="noStrike" kern="1200" cap="none" spc="0" normalizeH="0" baseline="0" noProof="0" dirty="0">
                <a:ln>
                  <a:noFill/>
                </a:ln>
                <a:solidFill>
                  <a:sysClr val="window" lastClr="FFFFFF"/>
                </a:solidFill>
                <a:effectLst/>
                <a:uLnTx/>
                <a:uFillTx/>
                <a:ea typeface="+mn-ea"/>
                <a:cs typeface="+mn-cs"/>
              </a:rPr>
            </a:br>
            <a:r>
              <a:rPr lang="en-US" dirty="0">
                <a:solidFill>
                  <a:sysClr val="window" lastClr="FFFFFF"/>
                </a:solidFill>
              </a:rPr>
              <a:t>Data Security &amp; Governance Manager</a:t>
            </a:r>
            <a:br>
              <a:rPr kumimoji="0" lang="en-US" sz="1600" b="0" i="0" u="none" strike="noStrike" kern="1200" cap="none" spc="0" normalizeH="0" baseline="0" noProof="0" dirty="0">
                <a:ln>
                  <a:noFill/>
                </a:ln>
                <a:solidFill>
                  <a:sysClr val="window" lastClr="FFFFFF"/>
                </a:solidFill>
                <a:effectLst/>
                <a:uLnTx/>
                <a:uFillTx/>
                <a:ea typeface="+mn-ea"/>
                <a:cs typeface="+mn-cs"/>
              </a:rPr>
            </a:br>
            <a:r>
              <a:rPr kumimoji="0" lang="en-US" sz="1600" b="1" i="0" u="none" strike="noStrike" kern="1200" cap="none" spc="0" normalizeH="0" baseline="0" noProof="0" dirty="0">
                <a:ln>
                  <a:noFill/>
                </a:ln>
                <a:solidFill>
                  <a:sysClr val="window" lastClr="FFFFFF"/>
                </a:solidFill>
                <a:effectLst/>
                <a:uLnTx/>
                <a:uFillTx/>
                <a:ea typeface="+mn-ea"/>
                <a:cs typeface="+mn-cs"/>
              </a:rPr>
              <a:t>M: </a:t>
            </a:r>
            <a:r>
              <a:rPr kumimoji="0" lang="en-US" sz="1600" b="0" i="0" u="none" strike="noStrike" kern="1200" cap="none" spc="0" normalizeH="0" baseline="0" noProof="0" dirty="0">
                <a:ln>
                  <a:noFill/>
                </a:ln>
                <a:solidFill>
                  <a:sysClr val="window" lastClr="FFFFFF"/>
                </a:solidFill>
                <a:effectLst/>
                <a:uLnTx/>
                <a:uFillTx/>
                <a:ea typeface="+mn-ea"/>
                <a:cs typeface="+mn-cs"/>
              </a:rPr>
              <a:t>+353 877056350</a:t>
            </a:r>
          </a:p>
          <a:p>
            <a:pPr marL="0" marR="0" lvl="0" indent="0" algn="l" defTabSz="1219170" rtl="0" eaLnBrk="1" fontAlgn="auto" latinLnBrk="0" hangingPunct="1">
              <a:lnSpc>
                <a:spcPct val="100000"/>
              </a:lnSpc>
              <a:spcBef>
                <a:spcPts val="0"/>
              </a:spcBef>
              <a:spcAft>
                <a:spcPts val="533"/>
              </a:spcAft>
              <a:buClr>
                <a:srgbClr val="E4002B"/>
              </a:buClr>
              <a:buSzPct val="125000"/>
              <a:buFont typeface="Arial" panose="020B0604020202020204" pitchFamily="34" charset="0"/>
              <a:buNone/>
              <a:tabLst/>
              <a:defRPr/>
            </a:pPr>
            <a:r>
              <a:rPr lang="en-US" dirty="0" err="1">
                <a:solidFill>
                  <a:sysClr val="window" lastClr="FFFFFF"/>
                </a:solidFill>
              </a:rPr>
              <a:t>Email:serge.parson@ergogroup.ie</a:t>
            </a:r>
            <a:endParaRPr kumimoji="0" lang="en-US" sz="1600" b="0" i="0" u="none" strike="noStrike" kern="1200" cap="none" spc="0" normalizeH="0" baseline="0" noProof="0" dirty="0">
              <a:ln>
                <a:noFill/>
              </a:ln>
              <a:solidFill>
                <a:sysClr val="window" lastClr="FFFFFF"/>
              </a:solidFill>
              <a:effectLst/>
              <a:uLnTx/>
              <a:uFillTx/>
              <a:ea typeface="+mn-ea"/>
              <a:cs typeface="+mn-cs"/>
            </a:endParaRPr>
          </a:p>
        </p:txBody>
      </p:sp>
      <p:pic>
        <p:nvPicPr>
          <p:cNvPr id="13" name="Picture 12" descr="Text&#10;&#10;Description automatically generated">
            <a:extLst>
              <a:ext uri="{FF2B5EF4-FFF2-40B4-BE49-F238E27FC236}">
                <a16:creationId xmlns:a16="http://schemas.microsoft.com/office/drawing/2014/main" id="{A93DD90D-CA00-49FC-BAC3-AD77CEBF7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556" y="5514699"/>
            <a:ext cx="3931044" cy="596677"/>
          </a:xfrm>
          <a:prstGeom prst="rect">
            <a:avLst/>
          </a:prstGeom>
        </p:spPr>
      </p:pic>
    </p:spTree>
    <p:extLst>
      <p:ext uri="{BB962C8B-B14F-4D97-AF65-F5344CB8AC3E}">
        <p14:creationId xmlns:p14="http://schemas.microsoft.com/office/powerpoint/2010/main" val="152128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C053-F4E2-4170-BD92-0F6CF52AE87D}"/>
              </a:ext>
            </a:extLst>
          </p:cNvPr>
          <p:cNvSpPr>
            <a:spLocks noGrp="1"/>
          </p:cNvSpPr>
          <p:nvPr>
            <p:ph type="title"/>
          </p:nvPr>
        </p:nvSpPr>
        <p:spPr/>
        <p:txBody>
          <a:bodyPr>
            <a:noAutofit/>
          </a:bodyPr>
          <a:lstStyle/>
          <a:p>
            <a:r>
              <a:rPr lang="en-IE" sz="2800" dirty="0"/>
              <a:t>Data usage is evolving and complex breaking the traditional borders of business</a:t>
            </a:r>
          </a:p>
        </p:txBody>
      </p:sp>
      <p:pic>
        <p:nvPicPr>
          <p:cNvPr id="5" name="Picture 4">
            <a:extLst>
              <a:ext uri="{FF2B5EF4-FFF2-40B4-BE49-F238E27FC236}">
                <a16:creationId xmlns:a16="http://schemas.microsoft.com/office/drawing/2014/main" id="{F28503CE-C25E-404C-90A8-409A87E361E0}"/>
              </a:ext>
            </a:extLst>
          </p:cNvPr>
          <p:cNvPicPr>
            <a:picLocks noChangeAspect="1"/>
          </p:cNvPicPr>
          <p:nvPr/>
        </p:nvPicPr>
        <p:blipFill>
          <a:blip r:embed="rId2"/>
          <a:stretch>
            <a:fillRect/>
          </a:stretch>
        </p:blipFill>
        <p:spPr>
          <a:xfrm>
            <a:off x="543242" y="1733867"/>
            <a:ext cx="9744075" cy="3552825"/>
          </a:xfrm>
          <a:prstGeom prst="rect">
            <a:avLst/>
          </a:prstGeom>
        </p:spPr>
      </p:pic>
    </p:spTree>
    <p:extLst>
      <p:ext uri="{BB962C8B-B14F-4D97-AF65-F5344CB8AC3E}">
        <p14:creationId xmlns:p14="http://schemas.microsoft.com/office/powerpoint/2010/main" val="265609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BFF9-476E-43DF-B0CE-C24E7DD46668}"/>
              </a:ext>
            </a:extLst>
          </p:cNvPr>
          <p:cNvSpPr>
            <a:spLocks noGrp="1"/>
          </p:cNvSpPr>
          <p:nvPr>
            <p:ph type="title"/>
          </p:nvPr>
        </p:nvSpPr>
        <p:spPr>
          <a:xfrm>
            <a:off x="760413" y="476977"/>
            <a:ext cx="10515600" cy="614690"/>
          </a:xfrm>
        </p:spPr>
        <p:txBody>
          <a:bodyPr/>
          <a:lstStyle/>
          <a:p>
            <a:r>
              <a:rPr lang="en-IE" dirty="0"/>
              <a:t>Organizations lack of visibility into their data</a:t>
            </a:r>
          </a:p>
        </p:txBody>
      </p:sp>
      <p:pic>
        <p:nvPicPr>
          <p:cNvPr id="5" name="Picture 4">
            <a:extLst>
              <a:ext uri="{FF2B5EF4-FFF2-40B4-BE49-F238E27FC236}">
                <a16:creationId xmlns:a16="http://schemas.microsoft.com/office/drawing/2014/main" id="{83047E1B-5C47-4599-8F33-2C5E3764E397}"/>
              </a:ext>
            </a:extLst>
          </p:cNvPr>
          <p:cNvPicPr>
            <a:picLocks noChangeAspect="1"/>
          </p:cNvPicPr>
          <p:nvPr/>
        </p:nvPicPr>
        <p:blipFill>
          <a:blip r:embed="rId2"/>
          <a:stretch>
            <a:fillRect/>
          </a:stretch>
        </p:blipFill>
        <p:spPr>
          <a:xfrm>
            <a:off x="583883" y="1815146"/>
            <a:ext cx="9744075" cy="3552824"/>
          </a:xfrm>
          <a:prstGeom prst="rect">
            <a:avLst/>
          </a:prstGeom>
        </p:spPr>
      </p:pic>
      <p:sp>
        <p:nvSpPr>
          <p:cNvPr id="6" name="TextBox 5">
            <a:extLst>
              <a:ext uri="{FF2B5EF4-FFF2-40B4-BE49-F238E27FC236}">
                <a16:creationId xmlns:a16="http://schemas.microsoft.com/office/drawing/2014/main" id="{06ED9AC3-B0F0-497A-B2AC-D8804E9E91FC}"/>
              </a:ext>
            </a:extLst>
          </p:cNvPr>
          <p:cNvSpPr txBox="1"/>
          <p:nvPr/>
        </p:nvSpPr>
        <p:spPr>
          <a:xfrm>
            <a:off x="1402080" y="5770880"/>
            <a:ext cx="8188960" cy="369332"/>
          </a:xfrm>
          <a:prstGeom prst="rect">
            <a:avLst/>
          </a:prstGeom>
          <a:noFill/>
        </p:spPr>
        <p:txBody>
          <a:bodyPr wrap="square" rtlCol="0">
            <a:spAutoFit/>
          </a:bodyPr>
          <a:lstStyle/>
          <a:p>
            <a:r>
              <a:rPr lang="en-IE" dirty="0"/>
              <a:t>Data growth double year over year and 93% of data is considered dark</a:t>
            </a:r>
          </a:p>
        </p:txBody>
      </p:sp>
    </p:spTree>
    <p:extLst>
      <p:ext uri="{BB962C8B-B14F-4D97-AF65-F5344CB8AC3E}">
        <p14:creationId xmlns:p14="http://schemas.microsoft.com/office/powerpoint/2010/main" val="165944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BFF9-476E-43DF-B0CE-C24E7DD46668}"/>
              </a:ext>
            </a:extLst>
          </p:cNvPr>
          <p:cNvSpPr>
            <a:spLocks noGrp="1"/>
          </p:cNvSpPr>
          <p:nvPr>
            <p:ph type="title"/>
          </p:nvPr>
        </p:nvSpPr>
        <p:spPr/>
        <p:txBody>
          <a:bodyPr/>
          <a:lstStyle/>
          <a:p>
            <a:r>
              <a:rPr lang="en-IE" dirty="0"/>
              <a:t>The landscape is fragmented, creating risk</a:t>
            </a:r>
          </a:p>
        </p:txBody>
      </p:sp>
      <p:pic>
        <p:nvPicPr>
          <p:cNvPr id="3" name="Picture 2">
            <a:extLst>
              <a:ext uri="{FF2B5EF4-FFF2-40B4-BE49-F238E27FC236}">
                <a16:creationId xmlns:a16="http://schemas.microsoft.com/office/drawing/2014/main" id="{1DA2CD37-941A-43DE-B112-EC55D8FEA457}"/>
              </a:ext>
            </a:extLst>
          </p:cNvPr>
          <p:cNvPicPr>
            <a:picLocks noChangeAspect="1"/>
          </p:cNvPicPr>
          <p:nvPr/>
        </p:nvPicPr>
        <p:blipFill>
          <a:blip r:embed="rId2"/>
          <a:stretch>
            <a:fillRect/>
          </a:stretch>
        </p:blipFill>
        <p:spPr>
          <a:xfrm>
            <a:off x="624522" y="1652588"/>
            <a:ext cx="9744075" cy="3552824"/>
          </a:xfrm>
          <a:prstGeom prst="rect">
            <a:avLst/>
          </a:prstGeom>
        </p:spPr>
      </p:pic>
    </p:spTree>
    <p:extLst>
      <p:ext uri="{BB962C8B-B14F-4D97-AF65-F5344CB8AC3E}">
        <p14:creationId xmlns:p14="http://schemas.microsoft.com/office/powerpoint/2010/main" val="396633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E6ECFD-960A-4DBD-8DE9-2C4A6D6F1485}"/>
              </a:ext>
            </a:extLst>
          </p:cNvPr>
          <p:cNvPicPr>
            <a:picLocks noChangeAspect="1"/>
          </p:cNvPicPr>
          <p:nvPr/>
        </p:nvPicPr>
        <p:blipFill>
          <a:blip r:embed="rId3"/>
          <a:stretch>
            <a:fillRect/>
          </a:stretch>
        </p:blipFill>
        <p:spPr>
          <a:xfrm>
            <a:off x="1289303" y="1119116"/>
            <a:ext cx="7905838" cy="2213635"/>
          </a:xfrm>
          <a:prstGeom prst="rect">
            <a:avLst/>
          </a:prstGeom>
        </p:spPr>
      </p:pic>
      <p:sp>
        <p:nvSpPr>
          <p:cNvPr id="67" name="Right Triangle 6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CB9AD-BDAA-41BA-801B-330E1AEB33B6}"/>
              </a:ext>
            </a:extLst>
          </p:cNvPr>
          <p:cNvSpPr>
            <a:spLocks noGrp="1"/>
          </p:cNvSpPr>
          <p:nvPr>
            <p:ph type="title"/>
          </p:nvPr>
        </p:nvSpPr>
        <p:spPr>
          <a:xfrm>
            <a:off x="1289304" y="3429000"/>
            <a:ext cx="8921672" cy="1713305"/>
          </a:xfrm>
        </p:spPr>
        <p:txBody>
          <a:bodyPr vert="horz" lIns="91440" tIns="45720" rIns="91440" bIns="45720" rtlCol="0" anchor="b">
            <a:normAutofit/>
          </a:bodyPr>
          <a:lstStyle/>
          <a:p>
            <a:r>
              <a:rPr lang="en-US" sz="4400" kern="1200" dirty="0">
                <a:solidFill>
                  <a:schemeClr val="tx1"/>
                </a:solidFill>
                <a:latin typeface="+mj-lt"/>
                <a:ea typeface="+mj-ea"/>
                <a:cs typeface="+mj-cs"/>
              </a:rPr>
              <a:t>5 phases to ensure data security and data governance</a:t>
            </a:r>
          </a:p>
        </p:txBody>
      </p:sp>
    </p:spTree>
    <p:extLst>
      <p:ext uri="{BB962C8B-B14F-4D97-AF65-F5344CB8AC3E}">
        <p14:creationId xmlns:p14="http://schemas.microsoft.com/office/powerpoint/2010/main" val="317010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FD6-12AF-41CB-9B40-C4AB38F90D5F}"/>
              </a:ext>
            </a:extLst>
          </p:cNvPr>
          <p:cNvSpPr>
            <a:spLocks noGrp="1"/>
          </p:cNvSpPr>
          <p:nvPr>
            <p:ph type="title"/>
          </p:nvPr>
        </p:nvSpPr>
        <p:spPr/>
        <p:txBody>
          <a:bodyPr>
            <a:normAutofit fontScale="90000"/>
          </a:bodyPr>
          <a:lstStyle/>
          <a:p>
            <a:r>
              <a:rPr lang="en-IE"/>
              <a:t>Phase 1: Planning &amp; Preparation</a:t>
            </a:r>
            <a:br>
              <a:rPr lang="en-IE"/>
            </a:br>
            <a:r>
              <a:rPr lang="en-IE"/>
              <a:t> </a:t>
            </a:r>
            <a:endParaRPr lang="en-IE" dirty="0"/>
          </a:p>
        </p:txBody>
      </p:sp>
      <p:pic>
        <p:nvPicPr>
          <p:cNvPr id="5" name="Picture 4">
            <a:extLst>
              <a:ext uri="{FF2B5EF4-FFF2-40B4-BE49-F238E27FC236}">
                <a16:creationId xmlns:a16="http://schemas.microsoft.com/office/drawing/2014/main" id="{B9DC454D-471A-4E73-AC45-93705ED1F056}"/>
              </a:ext>
            </a:extLst>
          </p:cNvPr>
          <p:cNvPicPr>
            <a:picLocks noChangeAspect="1"/>
          </p:cNvPicPr>
          <p:nvPr/>
        </p:nvPicPr>
        <p:blipFill>
          <a:blip r:embed="rId3"/>
          <a:stretch>
            <a:fillRect/>
          </a:stretch>
        </p:blipFill>
        <p:spPr>
          <a:xfrm>
            <a:off x="10386111" y="89587"/>
            <a:ext cx="1428750" cy="1143000"/>
          </a:xfrm>
          <a:prstGeom prst="rect">
            <a:avLst/>
          </a:prstGeom>
        </p:spPr>
      </p:pic>
      <p:grpSp>
        <p:nvGrpSpPr>
          <p:cNvPr id="34" name="Group 33">
            <a:extLst>
              <a:ext uri="{FF2B5EF4-FFF2-40B4-BE49-F238E27FC236}">
                <a16:creationId xmlns:a16="http://schemas.microsoft.com/office/drawing/2014/main" id="{DE525B1B-FCA0-467C-B260-2C8DDE711D25}"/>
              </a:ext>
            </a:extLst>
          </p:cNvPr>
          <p:cNvGrpSpPr/>
          <p:nvPr/>
        </p:nvGrpSpPr>
        <p:grpSpPr>
          <a:xfrm>
            <a:off x="1872120" y="1362893"/>
            <a:ext cx="6610865" cy="1860404"/>
            <a:chOff x="1783220" y="1223193"/>
            <a:chExt cx="6610865" cy="1860404"/>
          </a:xfrm>
        </p:grpSpPr>
        <p:sp>
          <p:nvSpPr>
            <p:cNvPr id="11" name="Oval 10">
              <a:extLst>
                <a:ext uri="{FF2B5EF4-FFF2-40B4-BE49-F238E27FC236}">
                  <a16:creationId xmlns:a16="http://schemas.microsoft.com/office/drawing/2014/main" id="{46E0B09D-9C15-4C3C-9598-C44BA86F87DA}"/>
                </a:ext>
              </a:extLst>
            </p:cNvPr>
            <p:cNvSpPr/>
            <p:nvPr/>
          </p:nvSpPr>
          <p:spPr>
            <a:xfrm>
              <a:off x="1783220" y="1223193"/>
              <a:ext cx="1883804" cy="186040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8C2064FB-437F-412D-8558-44D5743DE053}"/>
                </a:ext>
              </a:extLst>
            </p:cNvPr>
            <p:cNvSpPr txBox="1"/>
            <p:nvPr/>
          </p:nvSpPr>
          <p:spPr>
            <a:xfrm>
              <a:off x="3760628" y="1978534"/>
              <a:ext cx="4633457" cy="369332"/>
            </a:xfrm>
            <a:prstGeom prst="rect">
              <a:avLst/>
            </a:prstGeom>
            <a:noFill/>
          </p:spPr>
          <p:txBody>
            <a:bodyPr wrap="square" rtlCol="0">
              <a:spAutoFit/>
            </a:bodyPr>
            <a:lstStyle/>
            <a:p>
              <a:r>
                <a:rPr lang="en-IE" dirty="0"/>
                <a:t>Define Role</a:t>
              </a:r>
            </a:p>
          </p:txBody>
        </p:sp>
      </p:grpSp>
      <p:grpSp>
        <p:nvGrpSpPr>
          <p:cNvPr id="20" name="Group 19">
            <a:extLst>
              <a:ext uri="{FF2B5EF4-FFF2-40B4-BE49-F238E27FC236}">
                <a16:creationId xmlns:a16="http://schemas.microsoft.com/office/drawing/2014/main" id="{52B81DC6-C5EF-4DAB-A817-C01A32E141A5}"/>
              </a:ext>
            </a:extLst>
          </p:cNvPr>
          <p:cNvGrpSpPr/>
          <p:nvPr/>
        </p:nvGrpSpPr>
        <p:grpSpPr>
          <a:xfrm>
            <a:off x="2981567" y="2740346"/>
            <a:ext cx="6425513" cy="1808242"/>
            <a:chOff x="902044" y="1455921"/>
            <a:chExt cx="6981567" cy="1964725"/>
          </a:xfrm>
        </p:grpSpPr>
        <p:sp>
          <p:nvSpPr>
            <p:cNvPr id="18" name="Oval 17">
              <a:extLst>
                <a:ext uri="{FF2B5EF4-FFF2-40B4-BE49-F238E27FC236}">
                  <a16:creationId xmlns:a16="http://schemas.microsoft.com/office/drawing/2014/main" id="{53494BBB-AC0D-41D5-A38F-64CC1AD8A375}"/>
                </a:ext>
              </a:extLst>
            </p:cNvPr>
            <p:cNvSpPr/>
            <p:nvPr/>
          </p:nvSpPr>
          <p:spPr>
            <a:xfrm>
              <a:off x="902044" y="1455921"/>
              <a:ext cx="1989438" cy="196472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FA93D283-D532-48D1-8B12-E939E46BEADD}"/>
                </a:ext>
              </a:extLst>
            </p:cNvPr>
            <p:cNvSpPr txBox="1"/>
            <p:nvPr/>
          </p:nvSpPr>
          <p:spPr>
            <a:xfrm>
              <a:off x="2990335" y="2253617"/>
              <a:ext cx="4893276" cy="369332"/>
            </a:xfrm>
            <a:prstGeom prst="rect">
              <a:avLst/>
            </a:prstGeom>
            <a:noFill/>
          </p:spPr>
          <p:txBody>
            <a:bodyPr wrap="square" rtlCol="0">
              <a:spAutoFit/>
            </a:bodyPr>
            <a:lstStyle/>
            <a:p>
              <a:r>
                <a:rPr lang="en-IE" dirty="0"/>
                <a:t>Identify Data Assets</a:t>
              </a:r>
            </a:p>
          </p:txBody>
        </p:sp>
      </p:grpSp>
      <p:grpSp>
        <p:nvGrpSpPr>
          <p:cNvPr id="30" name="Group 29">
            <a:extLst>
              <a:ext uri="{FF2B5EF4-FFF2-40B4-BE49-F238E27FC236}">
                <a16:creationId xmlns:a16="http://schemas.microsoft.com/office/drawing/2014/main" id="{917D823A-57BF-4EB8-BC8D-DE947E1AB491}"/>
              </a:ext>
            </a:extLst>
          </p:cNvPr>
          <p:cNvGrpSpPr/>
          <p:nvPr/>
        </p:nvGrpSpPr>
        <p:grpSpPr>
          <a:xfrm>
            <a:off x="4310520" y="3996589"/>
            <a:ext cx="6610865" cy="1860404"/>
            <a:chOff x="902044" y="3827734"/>
            <a:chExt cx="6981567" cy="1964725"/>
          </a:xfrm>
        </p:grpSpPr>
        <p:sp>
          <p:nvSpPr>
            <p:cNvPr id="31" name="Oval 30">
              <a:extLst>
                <a:ext uri="{FF2B5EF4-FFF2-40B4-BE49-F238E27FC236}">
                  <a16:creationId xmlns:a16="http://schemas.microsoft.com/office/drawing/2014/main" id="{A476EDBB-F36F-416C-B6F0-C9418E9341C1}"/>
                </a:ext>
              </a:extLst>
            </p:cNvPr>
            <p:cNvSpPr/>
            <p:nvPr/>
          </p:nvSpPr>
          <p:spPr>
            <a:xfrm>
              <a:off x="902044" y="3827734"/>
              <a:ext cx="1989438" cy="196472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TextBox 31">
              <a:extLst>
                <a:ext uri="{FF2B5EF4-FFF2-40B4-BE49-F238E27FC236}">
                  <a16:creationId xmlns:a16="http://schemas.microsoft.com/office/drawing/2014/main" id="{4C88300E-247B-4AC4-844C-A32E8BD138E3}"/>
                </a:ext>
              </a:extLst>
            </p:cNvPr>
            <p:cNvSpPr txBox="1"/>
            <p:nvPr/>
          </p:nvSpPr>
          <p:spPr>
            <a:xfrm>
              <a:off x="2990335" y="4625430"/>
              <a:ext cx="4893276" cy="369332"/>
            </a:xfrm>
            <a:prstGeom prst="rect">
              <a:avLst/>
            </a:prstGeom>
            <a:noFill/>
          </p:spPr>
          <p:txBody>
            <a:bodyPr wrap="square" rtlCol="0">
              <a:spAutoFit/>
            </a:bodyPr>
            <a:lstStyle/>
            <a:p>
              <a:r>
                <a:rPr lang="en-IE" dirty="0"/>
                <a:t>Define Data Classification</a:t>
              </a:r>
            </a:p>
          </p:txBody>
        </p:sp>
      </p:grpSp>
    </p:spTree>
    <p:extLst>
      <p:ext uri="{BB962C8B-B14F-4D97-AF65-F5344CB8AC3E}">
        <p14:creationId xmlns:p14="http://schemas.microsoft.com/office/powerpoint/2010/main" val="276368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FD6-12AF-41CB-9B40-C4AB38F90D5F}"/>
              </a:ext>
            </a:extLst>
          </p:cNvPr>
          <p:cNvSpPr>
            <a:spLocks noGrp="1"/>
          </p:cNvSpPr>
          <p:nvPr>
            <p:ph type="title"/>
          </p:nvPr>
        </p:nvSpPr>
        <p:spPr/>
        <p:txBody>
          <a:bodyPr>
            <a:normAutofit fontScale="90000"/>
          </a:bodyPr>
          <a:lstStyle/>
          <a:p>
            <a:r>
              <a:rPr lang="en-IE" dirty="0"/>
              <a:t>Phase 1: Planning &amp; Preparation</a:t>
            </a:r>
            <a:br>
              <a:rPr lang="en-IE" dirty="0"/>
            </a:br>
            <a:r>
              <a:rPr lang="en-IE" dirty="0"/>
              <a:t> </a:t>
            </a:r>
          </a:p>
        </p:txBody>
      </p:sp>
      <p:pic>
        <p:nvPicPr>
          <p:cNvPr id="5" name="Picture 4">
            <a:extLst>
              <a:ext uri="{FF2B5EF4-FFF2-40B4-BE49-F238E27FC236}">
                <a16:creationId xmlns:a16="http://schemas.microsoft.com/office/drawing/2014/main" id="{B9DC454D-471A-4E73-AC45-93705ED1F056}"/>
              </a:ext>
            </a:extLst>
          </p:cNvPr>
          <p:cNvPicPr>
            <a:picLocks noChangeAspect="1"/>
          </p:cNvPicPr>
          <p:nvPr/>
        </p:nvPicPr>
        <p:blipFill>
          <a:blip r:embed="rId3"/>
          <a:stretch>
            <a:fillRect/>
          </a:stretch>
        </p:blipFill>
        <p:spPr>
          <a:xfrm>
            <a:off x="10386111" y="89587"/>
            <a:ext cx="1428750" cy="1143000"/>
          </a:xfrm>
          <a:prstGeom prst="rect">
            <a:avLst/>
          </a:prstGeom>
        </p:spPr>
      </p:pic>
      <p:grpSp>
        <p:nvGrpSpPr>
          <p:cNvPr id="22" name="Group 21">
            <a:extLst>
              <a:ext uri="{FF2B5EF4-FFF2-40B4-BE49-F238E27FC236}">
                <a16:creationId xmlns:a16="http://schemas.microsoft.com/office/drawing/2014/main" id="{B4471F47-F909-4B5F-AF75-5045BBBF1A70}"/>
              </a:ext>
            </a:extLst>
          </p:cNvPr>
          <p:cNvGrpSpPr/>
          <p:nvPr/>
        </p:nvGrpSpPr>
        <p:grpSpPr>
          <a:xfrm>
            <a:off x="409457" y="1232587"/>
            <a:ext cx="5254744" cy="1497913"/>
            <a:chOff x="1783220" y="1223193"/>
            <a:chExt cx="6610865" cy="1860404"/>
          </a:xfrm>
        </p:grpSpPr>
        <p:sp>
          <p:nvSpPr>
            <p:cNvPr id="23" name="Oval 22">
              <a:extLst>
                <a:ext uri="{FF2B5EF4-FFF2-40B4-BE49-F238E27FC236}">
                  <a16:creationId xmlns:a16="http://schemas.microsoft.com/office/drawing/2014/main" id="{FAF725AE-14C0-46EF-A7FC-D17F9125B474}"/>
                </a:ext>
              </a:extLst>
            </p:cNvPr>
            <p:cNvSpPr/>
            <p:nvPr/>
          </p:nvSpPr>
          <p:spPr>
            <a:xfrm>
              <a:off x="1783220" y="1223193"/>
              <a:ext cx="1883804" cy="186040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305E447D-369E-4203-B75D-41D10AC57DC8}"/>
                </a:ext>
              </a:extLst>
            </p:cNvPr>
            <p:cNvSpPr txBox="1"/>
            <p:nvPr/>
          </p:nvSpPr>
          <p:spPr>
            <a:xfrm>
              <a:off x="3760628" y="1978534"/>
              <a:ext cx="4633457" cy="369332"/>
            </a:xfrm>
            <a:prstGeom prst="rect">
              <a:avLst/>
            </a:prstGeom>
            <a:noFill/>
          </p:spPr>
          <p:txBody>
            <a:bodyPr wrap="square" rtlCol="0">
              <a:spAutoFit/>
            </a:bodyPr>
            <a:lstStyle/>
            <a:p>
              <a:r>
                <a:rPr lang="en-IE" dirty="0"/>
                <a:t>Define Role</a:t>
              </a:r>
            </a:p>
          </p:txBody>
        </p:sp>
      </p:grpSp>
      <p:graphicFrame>
        <p:nvGraphicFramePr>
          <p:cNvPr id="6" name="Diagram 5">
            <a:extLst>
              <a:ext uri="{FF2B5EF4-FFF2-40B4-BE49-F238E27FC236}">
                <a16:creationId xmlns:a16="http://schemas.microsoft.com/office/drawing/2014/main" id="{C4F972CC-D130-48F3-A6AE-EEFF38AEAFB3}"/>
              </a:ext>
            </a:extLst>
          </p:cNvPr>
          <p:cNvGraphicFramePr/>
          <p:nvPr>
            <p:extLst>
              <p:ext uri="{D42A27DB-BD31-4B8C-83A1-F6EECF244321}">
                <p14:modId xmlns:p14="http://schemas.microsoft.com/office/powerpoint/2010/main" val="1597618590"/>
              </p:ext>
            </p:extLst>
          </p:nvPr>
        </p:nvGraphicFramePr>
        <p:xfrm>
          <a:off x="3282965" y="1689100"/>
          <a:ext cx="6489671" cy="44418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82721476"/>
      </p:ext>
    </p:extLst>
  </p:cSld>
  <p:clrMapOvr>
    <a:masterClrMapping/>
  </p:clrMapOvr>
</p:sld>
</file>

<file path=ppt/theme/theme1.xml><?xml version="1.0" encoding="utf-8"?>
<a:theme xmlns:a="http://schemas.openxmlformats.org/drawingml/2006/main" name="Office Theme">
  <a:themeElements>
    <a:clrScheme name="Ergo Colours">
      <a:dk1>
        <a:srgbClr val="000000"/>
      </a:dk1>
      <a:lt1>
        <a:srgbClr val="FFFFFF"/>
      </a:lt1>
      <a:dk2>
        <a:srgbClr val="FFFFFF"/>
      </a:dk2>
      <a:lt2>
        <a:srgbClr val="FFFFFF"/>
      </a:lt2>
      <a:accent1>
        <a:srgbClr val="FF0000"/>
      </a:accent1>
      <a:accent2>
        <a:srgbClr val="0070C0"/>
      </a:accent2>
      <a:accent3>
        <a:srgbClr val="92D050"/>
      </a:accent3>
      <a:accent4>
        <a:srgbClr val="7030A0"/>
      </a:accent4>
      <a:accent5>
        <a:srgbClr val="00B0F0"/>
      </a:accent5>
      <a:accent6>
        <a:srgbClr val="70AD47"/>
      </a:accent6>
      <a:hlink>
        <a:srgbClr val="0070C0"/>
      </a:hlink>
      <a:folHlink>
        <a:srgbClr val="FF0000"/>
      </a:folHlink>
    </a:clrScheme>
    <a:fontScheme name="Custom 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7c9262e-5b43-4f61-bed9-e568bdfea7b1">
      <UserInfo>
        <DisplayName>Ciara Young</DisplayName>
        <AccountId>12</AccountId>
        <AccountType/>
      </UserInfo>
      <UserInfo>
        <DisplayName>Manikandan Gangadharan</DisplayName>
        <AccountId>348</AccountId>
        <AccountType/>
      </UserInfo>
    </SharedWithUsers>
    <lcf76f155ced4ddcb4097134ff3c332f xmlns="56584054-8fdc-494c-8c30-7a92c1851d88">
      <Terms xmlns="http://schemas.microsoft.com/office/infopath/2007/PartnerControls"/>
    </lcf76f155ced4ddcb4097134ff3c332f>
    <TaxCatchAll xmlns="17c9262e-5b43-4f61-bed9-e568bdfea7b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952463B0997441A1AE1897008BC635" ma:contentTypeVersion="16" ma:contentTypeDescription="Create a new document." ma:contentTypeScope="" ma:versionID="c565647465074db5672869eb082d20c4">
  <xsd:schema xmlns:xsd="http://www.w3.org/2001/XMLSchema" xmlns:xs="http://www.w3.org/2001/XMLSchema" xmlns:p="http://schemas.microsoft.com/office/2006/metadata/properties" xmlns:ns2="56584054-8fdc-494c-8c30-7a92c1851d88" xmlns:ns3="17c9262e-5b43-4f61-bed9-e568bdfea7b1" targetNamespace="http://schemas.microsoft.com/office/2006/metadata/properties" ma:root="true" ma:fieldsID="e491acdbd06c80819730520598c6f675" ns2:_="" ns3:_="">
    <xsd:import namespace="56584054-8fdc-494c-8c30-7a92c1851d88"/>
    <xsd:import namespace="17c9262e-5b43-4f61-bed9-e568bdfea7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84054-8fdc-494c-8c30-7a92c1851d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e6f111e-9303-4b31-9cb7-8f749f49e7f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c9262e-5b43-4f61-bed9-e568bdfea7b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baabee0-9ea7-4485-9212-fdc787634ab3}" ma:internalName="TaxCatchAll" ma:showField="CatchAllData" ma:web="17c9262e-5b43-4f61-bed9-e568bdfea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C558BB-653D-4F45-AB9E-8C6F4E76BD77}">
  <ds:schemaRefs>
    <ds:schemaRef ds:uri="http://schemas.microsoft.com/sharepoint/v3/contenttype/forms"/>
  </ds:schemaRefs>
</ds:datastoreItem>
</file>

<file path=customXml/itemProps2.xml><?xml version="1.0" encoding="utf-8"?>
<ds:datastoreItem xmlns:ds="http://schemas.openxmlformats.org/officeDocument/2006/customXml" ds:itemID="{05C6EECF-3F48-4D70-B81D-B78E15E592DF}">
  <ds:schemaRefs>
    <ds:schemaRef ds:uri="1d36357f-e3d8-4e4a-918c-67e96212042c"/>
    <ds:schemaRef ds:uri="http://schemas.microsoft.com/office/2006/metadata/properties"/>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4a46d170-b5c0-405b-a587-d812a8618d8f"/>
    <ds:schemaRef ds:uri="http://purl.org/dc/dcmitype/"/>
  </ds:schemaRefs>
</ds:datastoreItem>
</file>

<file path=customXml/itemProps3.xml><?xml version="1.0" encoding="utf-8"?>
<ds:datastoreItem xmlns:ds="http://schemas.openxmlformats.org/officeDocument/2006/customXml" ds:itemID="{D27B4D6C-1BB5-4B97-A7B5-2E1B34028672}"/>
</file>

<file path=docProps/app.xml><?xml version="1.0" encoding="utf-8"?>
<Properties xmlns="http://schemas.openxmlformats.org/officeDocument/2006/extended-properties" xmlns:vt="http://schemas.openxmlformats.org/officeDocument/2006/docPropsVTypes">
  <Template/>
  <TotalTime>10959</TotalTime>
  <Words>2447</Words>
  <Application>Microsoft Office PowerPoint</Application>
  <PresentationFormat>Widescreen</PresentationFormat>
  <Paragraphs>293</Paragraphs>
  <Slides>32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Century Gothic</vt:lpstr>
      <vt:lpstr>Google Sans</vt:lpstr>
      <vt:lpstr>Inter</vt:lpstr>
      <vt:lpstr>Wingdings</vt:lpstr>
      <vt:lpstr>Office Theme</vt:lpstr>
      <vt:lpstr>PowerPoint Presentation</vt:lpstr>
      <vt:lpstr>Agenda</vt:lpstr>
      <vt:lpstr>Introduction</vt:lpstr>
      <vt:lpstr>Data usage is evolving and complex breaking the traditional borders of business</vt:lpstr>
      <vt:lpstr>Organizations lack of visibility into their data</vt:lpstr>
      <vt:lpstr>The landscape is fragmented, creating risk</vt:lpstr>
      <vt:lpstr>5 phases to ensure data security and data governance</vt:lpstr>
      <vt:lpstr>Phase 1: Planning &amp; Preparation  </vt:lpstr>
      <vt:lpstr>Phase 1: Planning &amp; Preparation  </vt:lpstr>
      <vt:lpstr>Phase 1: Planning &amp; Preparation  </vt:lpstr>
      <vt:lpstr>Phase 2: Implementation &amp; Deployment  </vt:lpstr>
      <vt:lpstr> </vt:lpstr>
      <vt:lpstr> </vt:lpstr>
      <vt:lpstr> </vt:lpstr>
      <vt:lpstr> </vt:lpstr>
      <vt:lpstr> </vt:lpstr>
      <vt:lpstr>Phase 3: Monitoring &amp; Continuous Improvement  </vt:lpstr>
      <vt:lpstr> </vt:lpstr>
      <vt:lpstr> </vt:lpstr>
      <vt:lpstr> </vt:lpstr>
      <vt:lpstr> </vt:lpstr>
      <vt:lpstr> </vt:lpstr>
      <vt:lpstr>Phase 4: Training &amp; Awareness  </vt:lpstr>
      <vt:lpstr> </vt:lpstr>
      <vt:lpstr>Phase 5: Compliance &amp; Enforcement  </vt:lpstr>
      <vt:lpstr>What ‘s in the box?</vt:lpstr>
      <vt:lpstr>What do you need?</vt:lpstr>
      <vt:lpstr>What do you need?</vt:lpstr>
      <vt:lpstr>How do you learn to fully use Purview</vt:lpstr>
      <vt:lpstr>Collaborating without Microsoft </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Kehoe</dc:creator>
  <cp:lastModifiedBy>Serge Parson</cp:lastModifiedBy>
  <cp:revision>20</cp:revision>
  <dcterms:created xsi:type="dcterms:W3CDTF">2017-10-10T10:44:49Z</dcterms:created>
  <dcterms:modified xsi:type="dcterms:W3CDTF">2023-12-08T19:59:08Z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0x010100805064C452ADF842967CB2B601EC9BEF</vt:lpwstr>
  </property>
  <property fmtid="{D5CDD505-2E9C-101B-9397-08002B2CF9AE}" pid="3" name="MediaServiceImageTags">
    <vt:lpwstr/>
  </property>
</Properties>
</file>