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30"/>
  </p:notesMasterIdLst>
  <p:sldIdLst>
    <p:sldId id="266" r:id="rId5"/>
    <p:sldId id="579" r:id="rId6"/>
    <p:sldId id="557" r:id="rId7"/>
    <p:sldId id="532" r:id="rId8"/>
    <p:sldId id="558" r:id="rId9"/>
    <p:sldId id="573" r:id="rId10"/>
    <p:sldId id="546" r:id="rId11"/>
    <p:sldId id="547" r:id="rId12"/>
    <p:sldId id="556" r:id="rId13"/>
    <p:sldId id="559" r:id="rId14"/>
    <p:sldId id="561" r:id="rId15"/>
    <p:sldId id="562" r:id="rId16"/>
    <p:sldId id="564" r:id="rId17"/>
    <p:sldId id="563" r:id="rId18"/>
    <p:sldId id="575" r:id="rId19"/>
    <p:sldId id="565" r:id="rId20"/>
    <p:sldId id="574" r:id="rId21"/>
    <p:sldId id="568" r:id="rId22"/>
    <p:sldId id="576" r:id="rId23"/>
    <p:sldId id="569" r:id="rId24"/>
    <p:sldId id="577" r:id="rId25"/>
    <p:sldId id="566" r:id="rId26"/>
    <p:sldId id="570" r:id="rId27"/>
    <p:sldId id="572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ADBB77-EE7E-7E36-54B7-41F32DE5583D}" name="Barbara Carroll" initials="BC" userId="S::barbara.carroll@heanet.ie::0f6d864c-9996-4696-99e4-7e7fa05036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7D7"/>
    <a:srgbClr val="22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47B59-A75E-4AE2-8FB9-16D5551382CB}" v="25" dt="2024-04-18T09:41:22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all Guerin" userId="S::niall.guerin_ichec.ie#ext#@heanet.onmicrosoft.com::896a8f0e-65d2-42bb-ac33-7dfd7defb07a" providerId="AD" clId="Web-{F7CF7C25-1DC8-FC3D-6FF2-80749C90A646}"/>
    <pc:docChg chg="addSld delSld modSld sldOrd">
      <pc:chgData name="Niall Guerin" userId="S::niall.guerin_ichec.ie#ext#@heanet.onmicrosoft.com::896a8f0e-65d2-42bb-ac33-7dfd7defb07a" providerId="AD" clId="Web-{F7CF7C25-1DC8-FC3D-6FF2-80749C90A646}" dt="2024-04-09T12:52:15.801" v="2869" actId="20577"/>
      <pc:docMkLst>
        <pc:docMk/>
      </pc:docMkLst>
      <pc:sldChg chg="delSp modSp">
        <pc:chgData name="Niall Guerin" userId="S::niall.guerin_ichec.ie#ext#@heanet.onmicrosoft.com::896a8f0e-65d2-42bb-ac33-7dfd7defb07a" providerId="AD" clId="Web-{F7CF7C25-1DC8-FC3D-6FF2-80749C90A646}" dt="2024-04-09T12:46:46.952" v="2625" actId="20577"/>
        <pc:sldMkLst>
          <pc:docMk/>
          <pc:sldMk cId="104595315" sldId="547"/>
        </pc:sldMkLst>
        <pc:spChg chg="mod">
          <ac:chgData name="Niall Guerin" userId="S::niall.guerin_ichec.ie#ext#@heanet.onmicrosoft.com::896a8f0e-65d2-42bb-ac33-7dfd7defb07a" providerId="AD" clId="Web-{F7CF7C25-1DC8-FC3D-6FF2-80749C90A646}" dt="2024-04-09T12:46:46.952" v="2625" actId="20577"/>
          <ac:spMkLst>
            <pc:docMk/>
            <pc:sldMk cId="104595315" sldId="547"/>
            <ac:spMk id="9" creationId="{B1F31749-3AD2-5854-A384-BACCDAAC9AE7}"/>
          </ac:spMkLst>
        </pc:spChg>
        <pc:spChg chg="del mod">
          <ac:chgData name="Niall Guerin" userId="S::niall.guerin_ichec.ie#ext#@heanet.onmicrosoft.com::896a8f0e-65d2-42bb-ac33-7dfd7defb07a" providerId="AD" clId="Web-{F7CF7C25-1DC8-FC3D-6FF2-80749C90A646}" dt="2024-04-09T12:46:31.140" v="2614"/>
          <ac:spMkLst>
            <pc:docMk/>
            <pc:sldMk cId="104595315" sldId="547"/>
            <ac:spMk id="11" creationId="{A643F54E-374E-BD04-3CC4-71CAD0B5462E}"/>
          </ac:spMkLst>
        </pc:spChg>
        <pc:picChg chg="mod">
          <ac:chgData name="Niall Guerin" userId="S::niall.guerin_ichec.ie#ext#@heanet.onmicrosoft.com::896a8f0e-65d2-42bb-ac33-7dfd7defb07a" providerId="AD" clId="Web-{F7CF7C25-1DC8-FC3D-6FF2-80749C90A646}" dt="2024-04-09T12:46:16.936" v="2611" actId="14100"/>
          <ac:picMkLst>
            <pc:docMk/>
            <pc:sldMk cId="104595315" sldId="547"/>
            <ac:picMk id="5" creationId="{83D84A8C-9327-37E7-0612-3C25D2B2327C}"/>
          </ac:picMkLst>
        </pc:picChg>
      </pc:sldChg>
      <pc:sldChg chg="del">
        <pc:chgData name="Niall Guerin" userId="S::niall.guerin_ichec.ie#ext#@heanet.onmicrosoft.com::896a8f0e-65d2-42bb-ac33-7dfd7defb07a" providerId="AD" clId="Web-{F7CF7C25-1DC8-FC3D-6FF2-80749C90A646}" dt="2024-04-09T12:48:33.876" v="2663"/>
        <pc:sldMkLst>
          <pc:docMk/>
          <pc:sldMk cId="1639947807" sldId="571"/>
        </pc:sldMkLst>
      </pc:sldChg>
      <pc:sldChg chg="addSp delSp modSp add ord replId">
        <pc:chgData name="Niall Guerin" userId="S::niall.guerin_ichec.ie#ext#@heanet.onmicrosoft.com::896a8f0e-65d2-42bb-ac33-7dfd7defb07a" providerId="AD" clId="Web-{F7CF7C25-1DC8-FC3D-6FF2-80749C90A646}" dt="2024-04-09T12:52:15.801" v="2869" actId="20577"/>
        <pc:sldMkLst>
          <pc:docMk/>
          <pc:sldMk cId="3044992911" sldId="573"/>
        </pc:sldMkLst>
        <pc:spChg chg="add del mod">
          <ac:chgData name="Niall Guerin" userId="S::niall.guerin_ichec.ie#ext#@heanet.onmicrosoft.com::896a8f0e-65d2-42bb-ac33-7dfd7defb07a" providerId="AD" clId="Web-{F7CF7C25-1DC8-FC3D-6FF2-80749C90A646}" dt="2024-04-09T12:23:43.808" v="427"/>
          <ac:spMkLst>
            <pc:docMk/>
            <pc:sldMk cId="3044992911" sldId="573"/>
            <ac:spMk id="2" creationId="{697167CA-8101-94D9-2524-2B7AE08FEC90}"/>
          </ac:spMkLst>
        </pc:spChg>
        <pc:spChg chg="mod">
          <ac:chgData name="Niall Guerin" userId="S::niall.guerin_ichec.ie#ext#@heanet.onmicrosoft.com::896a8f0e-65d2-42bb-ac33-7dfd7defb07a" providerId="AD" clId="Web-{F7CF7C25-1DC8-FC3D-6FF2-80749C90A646}" dt="2024-04-09T12:40:27.478" v="2303" actId="20577"/>
          <ac:spMkLst>
            <pc:docMk/>
            <pc:sldMk cId="3044992911" sldId="573"/>
            <ac:spMk id="3" creationId="{25EBB332-5A12-F76F-0908-B1C5FDAD2617}"/>
          </ac:spMkLst>
        </pc:spChg>
        <pc:spChg chg="mod">
          <ac:chgData name="Niall Guerin" userId="S::niall.guerin_ichec.ie#ext#@heanet.onmicrosoft.com::896a8f0e-65d2-42bb-ac33-7dfd7defb07a" providerId="AD" clId="Web-{F7CF7C25-1DC8-FC3D-6FF2-80749C90A646}" dt="2024-04-09T12:52:15.801" v="2869" actId="20577"/>
          <ac:spMkLst>
            <pc:docMk/>
            <pc:sldMk cId="3044992911" sldId="573"/>
            <ac:spMk id="7" creationId="{1F1EE192-A48A-F193-A9BC-ABF5D9AAA8F2}"/>
          </ac:spMkLst>
        </pc:spChg>
        <pc:spChg chg="del">
          <ac:chgData name="Niall Guerin" userId="S::niall.guerin_ichec.ie#ext#@heanet.onmicrosoft.com::896a8f0e-65d2-42bb-ac33-7dfd7defb07a" providerId="AD" clId="Web-{F7CF7C25-1DC8-FC3D-6FF2-80749C90A646}" dt="2024-04-09T12:19:03.882" v="8"/>
          <ac:spMkLst>
            <pc:docMk/>
            <pc:sldMk cId="3044992911" sldId="573"/>
            <ac:spMk id="8" creationId="{697167CA-8101-94D9-2524-2B7AE08FEC90}"/>
          </ac:spMkLst>
        </pc:spChg>
      </pc:sldChg>
    </pc:docChg>
  </pc:docChgLst>
  <pc:docChgLst>
    <pc:chgData name="Niall Guerin" userId="S::niall.guerin_ichec.ie#ext#@heanet.onmicrosoft.com::896a8f0e-65d2-42bb-ac33-7dfd7defb07a" providerId="AD" clId="Web-{BFA80508-BD57-BDDE-2A38-13F3BCE6B8EB}"/>
    <pc:docChg chg="modSld">
      <pc:chgData name="Niall Guerin" userId="S::niall.guerin_ichec.ie#ext#@heanet.onmicrosoft.com::896a8f0e-65d2-42bb-ac33-7dfd7defb07a" providerId="AD" clId="Web-{BFA80508-BD57-BDDE-2A38-13F3BCE6B8EB}" dt="2024-04-15T07:37:55.539" v="13" actId="20577"/>
      <pc:docMkLst>
        <pc:docMk/>
      </pc:docMkLst>
      <pc:sldChg chg="modSp">
        <pc:chgData name="Niall Guerin" userId="S::niall.guerin_ichec.ie#ext#@heanet.onmicrosoft.com::896a8f0e-65d2-42bb-ac33-7dfd7defb07a" providerId="AD" clId="Web-{BFA80508-BD57-BDDE-2A38-13F3BCE6B8EB}" dt="2024-04-15T07:37:55.539" v="13" actId="20577"/>
        <pc:sldMkLst>
          <pc:docMk/>
          <pc:sldMk cId="2900884661" sldId="546"/>
        </pc:sldMkLst>
        <pc:spChg chg="mod">
          <ac:chgData name="Niall Guerin" userId="S::niall.guerin_ichec.ie#ext#@heanet.onmicrosoft.com::896a8f0e-65d2-42bb-ac33-7dfd7defb07a" providerId="AD" clId="Web-{BFA80508-BD57-BDDE-2A38-13F3BCE6B8EB}" dt="2024-04-15T07:37:55.539" v="13" actId="20577"/>
          <ac:spMkLst>
            <pc:docMk/>
            <pc:sldMk cId="2900884661" sldId="546"/>
            <ac:spMk id="8" creationId="{697167CA-8101-94D9-2524-2B7AE08FEC90}"/>
          </ac:spMkLst>
        </pc:spChg>
      </pc:sldChg>
    </pc:docChg>
  </pc:docChgLst>
  <pc:docChgLst>
    <pc:chgData name="Roberto Sabatino" userId="27bce482-1a66-4e75-8da4-04cdf5313dd6" providerId="ADAL" clId="{80F79C90-DE4D-CE44-AABF-B5812335BD7B}"/>
    <pc:docChg chg="custSel addSld modSld sldOrd">
      <pc:chgData name="Roberto Sabatino" userId="27bce482-1a66-4e75-8da4-04cdf5313dd6" providerId="ADAL" clId="{80F79C90-DE4D-CE44-AABF-B5812335BD7B}" dt="2024-04-15T09:02:30.049" v="839" actId="20577"/>
      <pc:docMkLst>
        <pc:docMk/>
      </pc:docMkLst>
      <pc:sldChg chg="modSp mod">
        <pc:chgData name="Roberto Sabatino" userId="27bce482-1a66-4e75-8da4-04cdf5313dd6" providerId="ADAL" clId="{80F79C90-DE4D-CE44-AABF-B5812335BD7B}" dt="2024-04-15T07:49:01.402" v="746" actId="20577"/>
        <pc:sldMkLst>
          <pc:docMk/>
          <pc:sldMk cId="3698372776" sldId="556"/>
        </pc:sldMkLst>
        <pc:spChg chg="mod">
          <ac:chgData name="Roberto Sabatino" userId="27bce482-1a66-4e75-8da4-04cdf5313dd6" providerId="ADAL" clId="{80F79C90-DE4D-CE44-AABF-B5812335BD7B}" dt="2024-04-15T07:49:01.402" v="746" actId="20577"/>
          <ac:spMkLst>
            <pc:docMk/>
            <pc:sldMk cId="3698372776" sldId="556"/>
            <ac:spMk id="3" creationId="{BFE17698-8D04-6A15-EAA7-8F48426815C8}"/>
          </ac:spMkLst>
        </pc:spChg>
      </pc:sldChg>
      <pc:sldChg chg="addSp delSp modSp mod">
        <pc:chgData name="Roberto Sabatino" userId="27bce482-1a66-4e75-8da4-04cdf5313dd6" providerId="ADAL" clId="{80F79C90-DE4D-CE44-AABF-B5812335BD7B}" dt="2024-04-08T10:02:30.282" v="11" actId="14100"/>
        <pc:sldMkLst>
          <pc:docMk/>
          <pc:sldMk cId="2429626930" sldId="557"/>
        </pc:sldMkLst>
        <pc:picChg chg="add mod">
          <ac:chgData name="Roberto Sabatino" userId="27bce482-1a66-4e75-8da4-04cdf5313dd6" providerId="ADAL" clId="{80F79C90-DE4D-CE44-AABF-B5812335BD7B}" dt="2024-04-08T10:02:30.282" v="11" actId="14100"/>
          <ac:picMkLst>
            <pc:docMk/>
            <pc:sldMk cId="2429626930" sldId="557"/>
            <ac:picMk id="3" creationId="{438AA8BF-AC03-3B74-154C-F2FBA40AA78F}"/>
          </ac:picMkLst>
        </pc:picChg>
        <pc:picChg chg="del">
          <ac:chgData name="Roberto Sabatino" userId="27bce482-1a66-4e75-8da4-04cdf5313dd6" providerId="ADAL" clId="{80F79C90-DE4D-CE44-AABF-B5812335BD7B}" dt="2024-04-08T10:01:34.478" v="8" actId="478"/>
          <ac:picMkLst>
            <pc:docMk/>
            <pc:sldMk cId="2429626930" sldId="557"/>
            <ac:picMk id="30" creationId="{845B666C-6500-AF61-EEA2-9C39F214A82E}"/>
          </ac:picMkLst>
        </pc:picChg>
      </pc:sldChg>
      <pc:sldChg chg="modSp mod">
        <pc:chgData name="Roberto Sabatino" userId="27bce482-1a66-4e75-8da4-04cdf5313dd6" providerId="ADAL" clId="{80F79C90-DE4D-CE44-AABF-B5812335BD7B}" dt="2024-04-08T10:09:33.169" v="58" actId="14100"/>
        <pc:sldMkLst>
          <pc:docMk/>
          <pc:sldMk cId="467266675" sldId="561"/>
        </pc:sldMkLst>
        <pc:spChg chg="mod">
          <ac:chgData name="Roberto Sabatino" userId="27bce482-1a66-4e75-8da4-04cdf5313dd6" providerId="ADAL" clId="{80F79C90-DE4D-CE44-AABF-B5812335BD7B}" dt="2024-04-08T10:09:33.169" v="58" actId="14100"/>
          <ac:spMkLst>
            <pc:docMk/>
            <pc:sldMk cId="467266675" sldId="561"/>
            <ac:spMk id="3" creationId="{68822900-318C-D151-F6DF-42E64D185003}"/>
          </ac:spMkLst>
        </pc:spChg>
        <pc:graphicFrameChg chg="mod modGraphic">
          <ac:chgData name="Roberto Sabatino" userId="27bce482-1a66-4e75-8da4-04cdf5313dd6" providerId="ADAL" clId="{80F79C90-DE4D-CE44-AABF-B5812335BD7B}" dt="2024-04-08T10:09:26.320" v="57" actId="255"/>
          <ac:graphicFrameMkLst>
            <pc:docMk/>
            <pc:sldMk cId="467266675" sldId="561"/>
            <ac:graphicFrameMk id="4" creationId="{3629E16C-F8C2-DCE9-5C65-8EC871BFF141}"/>
          </ac:graphicFrameMkLst>
        </pc:graphicFrameChg>
      </pc:sldChg>
      <pc:sldChg chg="modSp mod">
        <pc:chgData name="Roberto Sabatino" userId="27bce482-1a66-4e75-8da4-04cdf5313dd6" providerId="ADAL" clId="{80F79C90-DE4D-CE44-AABF-B5812335BD7B}" dt="2024-04-15T09:02:30.049" v="839" actId="20577"/>
        <pc:sldMkLst>
          <pc:docMk/>
          <pc:sldMk cId="651361353" sldId="564"/>
        </pc:sldMkLst>
        <pc:spChg chg="mod">
          <ac:chgData name="Roberto Sabatino" userId="27bce482-1a66-4e75-8da4-04cdf5313dd6" providerId="ADAL" clId="{80F79C90-DE4D-CE44-AABF-B5812335BD7B}" dt="2024-04-15T09:02:30.049" v="839" actId="20577"/>
          <ac:spMkLst>
            <pc:docMk/>
            <pc:sldMk cId="651361353" sldId="564"/>
            <ac:spMk id="3" creationId="{5358705F-D3C9-4277-3ADA-F81E1F4A0064}"/>
          </ac:spMkLst>
        </pc:spChg>
      </pc:sldChg>
      <pc:sldChg chg="modSp mod">
        <pc:chgData name="Roberto Sabatino" userId="27bce482-1a66-4e75-8da4-04cdf5313dd6" providerId="ADAL" clId="{80F79C90-DE4D-CE44-AABF-B5812335BD7B}" dt="2024-04-11T09:42:40.813" v="416" actId="20577"/>
        <pc:sldMkLst>
          <pc:docMk/>
          <pc:sldMk cId="3052930492" sldId="566"/>
        </pc:sldMkLst>
        <pc:spChg chg="mod">
          <ac:chgData name="Roberto Sabatino" userId="27bce482-1a66-4e75-8da4-04cdf5313dd6" providerId="ADAL" clId="{80F79C90-DE4D-CE44-AABF-B5812335BD7B}" dt="2024-04-11T09:42:40.813" v="416" actId="20577"/>
          <ac:spMkLst>
            <pc:docMk/>
            <pc:sldMk cId="3052930492" sldId="566"/>
            <ac:spMk id="2" creationId="{CF4C701E-81B9-5130-BF6D-62A5D74C51E5}"/>
          </ac:spMkLst>
        </pc:spChg>
        <pc:graphicFrameChg chg="modGraphic">
          <ac:chgData name="Roberto Sabatino" userId="27bce482-1a66-4e75-8da4-04cdf5313dd6" providerId="ADAL" clId="{80F79C90-DE4D-CE44-AABF-B5812335BD7B}" dt="2024-04-11T09:39:30.700" v="359" actId="20577"/>
          <ac:graphicFrameMkLst>
            <pc:docMk/>
            <pc:sldMk cId="3052930492" sldId="566"/>
            <ac:graphicFrameMk id="4" creationId="{E83AB81D-0E29-1141-7E9A-37D5FBA42189}"/>
          </ac:graphicFrameMkLst>
        </pc:graphicFrameChg>
      </pc:sldChg>
      <pc:sldChg chg="addSp modSp mod">
        <pc:chgData name="Roberto Sabatino" userId="27bce482-1a66-4e75-8da4-04cdf5313dd6" providerId="ADAL" clId="{80F79C90-DE4D-CE44-AABF-B5812335BD7B}" dt="2024-04-11T09:59:16.495" v="654" actId="14100"/>
        <pc:sldMkLst>
          <pc:docMk/>
          <pc:sldMk cId="1161208665" sldId="570"/>
        </pc:sldMkLst>
        <pc:spChg chg="add mod">
          <ac:chgData name="Roberto Sabatino" userId="27bce482-1a66-4e75-8da4-04cdf5313dd6" providerId="ADAL" clId="{80F79C90-DE4D-CE44-AABF-B5812335BD7B}" dt="2024-04-11T09:59:16.495" v="654" actId="14100"/>
          <ac:spMkLst>
            <pc:docMk/>
            <pc:sldMk cId="1161208665" sldId="570"/>
            <ac:spMk id="3" creationId="{AF7709DD-8C6C-15B4-E23B-B02A994E3BBA}"/>
          </ac:spMkLst>
        </pc:spChg>
        <pc:spChg chg="add mod">
          <ac:chgData name="Roberto Sabatino" userId="27bce482-1a66-4e75-8da4-04cdf5313dd6" providerId="ADAL" clId="{80F79C90-DE4D-CE44-AABF-B5812335BD7B}" dt="2024-04-11T09:56:29.574" v="577" actId="1076"/>
          <ac:spMkLst>
            <pc:docMk/>
            <pc:sldMk cId="1161208665" sldId="570"/>
            <ac:spMk id="4" creationId="{CE20DC8D-9F4A-55AD-7F78-EAC5F972B3EC}"/>
          </ac:spMkLst>
        </pc:spChg>
        <pc:spChg chg="add mod">
          <ac:chgData name="Roberto Sabatino" userId="27bce482-1a66-4e75-8da4-04cdf5313dd6" providerId="ADAL" clId="{80F79C90-DE4D-CE44-AABF-B5812335BD7B}" dt="2024-04-11T09:58:19.165" v="653" actId="20577"/>
          <ac:spMkLst>
            <pc:docMk/>
            <pc:sldMk cId="1161208665" sldId="570"/>
            <ac:spMk id="5" creationId="{BE13985B-8D27-727A-63EC-93ADA4D878A8}"/>
          </ac:spMkLst>
        </pc:spChg>
        <pc:spChg chg="add mod">
          <ac:chgData name="Roberto Sabatino" userId="27bce482-1a66-4e75-8da4-04cdf5313dd6" providerId="ADAL" clId="{80F79C90-DE4D-CE44-AABF-B5812335BD7B}" dt="2024-04-11T09:57:56.819" v="641" actId="313"/>
          <ac:spMkLst>
            <pc:docMk/>
            <pc:sldMk cId="1161208665" sldId="570"/>
            <ac:spMk id="7" creationId="{63C4FB6A-D09A-DBE1-0162-6A61C40A0EA7}"/>
          </ac:spMkLst>
        </pc:spChg>
        <pc:graphicFrameChg chg="modGraphic">
          <ac:chgData name="Roberto Sabatino" userId="27bce482-1a66-4e75-8da4-04cdf5313dd6" providerId="ADAL" clId="{80F79C90-DE4D-CE44-AABF-B5812335BD7B}" dt="2024-04-11T09:40:52.671" v="415" actId="20577"/>
          <ac:graphicFrameMkLst>
            <pc:docMk/>
            <pc:sldMk cId="1161208665" sldId="570"/>
            <ac:graphicFrameMk id="6" creationId="{A7A7A196-EAFF-AC53-CDC0-6BD3EA109407}"/>
          </ac:graphicFrameMkLst>
        </pc:graphicFrameChg>
      </pc:sldChg>
      <pc:sldChg chg="modSp new mod">
        <pc:chgData name="Roberto Sabatino" userId="27bce482-1a66-4e75-8da4-04cdf5313dd6" providerId="ADAL" clId="{80F79C90-DE4D-CE44-AABF-B5812335BD7B}" dt="2024-04-08T10:04:35.412" v="50" actId="114"/>
        <pc:sldMkLst>
          <pc:docMk/>
          <pc:sldMk cId="1639947807" sldId="571"/>
        </pc:sldMkLst>
        <pc:spChg chg="mod">
          <ac:chgData name="Roberto Sabatino" userId="27bce482-1a66-4e75-8da4-04cdf5313dd6" providerId="ADAL" clId="{80F79C90-DE4D-CE44-AABF-B5812335BD7B}" dt="2024-04-08T10:04:35.412" v="50" actId="114"/>
          <ac:spMkLst>
            <pc:docMk/>
            <pc:sldMk cId="1639947807" sldId="571"/>
            <ac:spMk id="2" creationId="{C641A18A-0BC9-4217-D17E-8C6A59062847}"/>
          </ac:spMkLst>
        </pc:spChg>
      </pc:sldChg>
      <pc:sldChg chg="modSp new mod ord">
        <pc:chgData name="Roberto Sabatino" userId="27bce482-1a66-4e75-8da4-04cdf5313dd6" providerId="ADAL" clId="{80F79C90-DE4D-CE44-AABF-B5812335BD7B}" dt="2024-04-11T10:01:26.892" v="708" actId="20577"/>
        <pc:sldMkLst>
          <pc:docMk/>
          <pc:sldMk cId="4064982014" sldId="572"/>
        </pc:sldMkLst>
        <pc:spChg chg="mod">
          <ac:chgData name="Roberto Sabatino" userId="27bce482-1a66-4e75-8da4-04cdf5313dd6" providerId="ADAL" clId="{80F79C90-DE4D-CE44-AABF-B5812335BD7B}" dt="2024-04-08T10:10:38.719" v="76" actId="20577"/>
          <ac:spMkLst>
            <pc:docMk/>
            <pc:sldMk cId="4064982014" sldId="572"/>
            <ac:spMk id="2" creationId="{CD25A671-0A8E-286B-20A4-14AA8DA2D931}"/>
          </ac:spMkLst>
        </pc:spChg>
        <pc:spChg chg="mod">
          <ac:chgData name="Roberto Sabatino" userId="27bce482-1a66-4e75-8da4-04cdf5313dd6" providerId="ADAL" clId="{80F79C90-DE4D-CE44-AABF-B5812335BD7B}" dt="2024-04-11T10:01:26.892" v="708" actId="20577"/>
          <ac:spMkLst>
            <pc:docMk/>
            <pc:sldMk cId="4064982014" sldId="572"/>
            <ac:spMk id="3" creationId="{61FE1AF0-6CE0-E571-C57D-6299CB4CD9E4}"/>
          </ac:spMkLst>
        </pc:spChg>
      </pc:sldChg>
      <pc:sldChg chg="modSp mod">
        <pc:chgData name="Roberto Sabatino" userId="27bce482-1a66-4e75-8da4-04cdf5313dd6" providerId="ADAL" clId="{80F79C90-DE4D-CE44-AABF-B5812335BD7B}" dt="2024-04-14T19:05:27.750" v="721" actId="20577"/>
        <pc:sldMkLst>
          <pc:docMk/>
          <pc:sldMk cId="3881704969" sldId="574"/>
        </pc:sldMkLst>
        <pc:spChg chg="mod">
          <ac:chgData name="Roberto Sabatino" userId="27bce482-1a66-4e75-8da4-04cdf5313dd6" providerId="ADAL" clId="{80F79C90-DE4D-CE44-AABF-B5812335BD7B}" dt="2024-04-14T19:05:27.750" v="721" actId="20577"/>
          <ac:spMkLst>
            <pc:docMk/>
            <pc:sldMk cId="3881704969" sldId="574"/>
            <ac:spMk id="5" creationId="{F4D865AE-192A-1F91-6471-5DFF9AF07AC2}"/>
          </ac:spMkLst>
        </pc:spChg>
        <pc:graphicFrameChg chg="modGraphic">
          <ac:chgData name="Roberto Sabatino" userId="27bce482-1a66-4e75-8da4-04cdf5313dd6" providerId="ADAL" clId="{80F79C90-DE4D-CE44-AABF-B5812335BD7B}" dt="2024-04-11T10:27:48.534" v="718" actId="20577"/>
          <ac:graphicFrameMkLst>
            <pc:docMk/>
            <pc:sldMk cId="3881704969" sldId="574"/>
            <ac:graphicFrameMk id="4" creationId="{16C8F799-9DED-B942-7B7F-0163815C0EB6}"/>
          </ac:graphicFrameMkLst>
        </pc:graphicFrameChg>
      </pc:sldChg>
      <pc:sldChg chg="modSp mod">
        <pc:chgData name="Roberto Sabatino" userId="27bce482-1a66-4e75-8da4-04cdf5313dd6" providerId="ADAL" clId="{80F79C90-DE4D-CE44-AABF-B5812335BD7B}" dt="2024-04-11T10:28:01.125" v="719" actId="20577"/>
        <pc:sldMkLst>
          <pc:docMk/>
          <pc:sldMk cId="3364184859" sldId="575"/>
        </pc:sldMkLst>
        <pc:spChg chg="mod">
          <ac:chgData name="Roberto Sabatino" userId="27bce482-1a66-4e75-8da4-04cdf5313dd6" providerId="ADAL" clId="{80F79C90-DE4D-CE44-AABF-B5812335BD7B}" dt="2024-04-11T10:28:01.125" v="719" actId="20577"/>
          <ac:spMkLst>
            <pc:docMk/>
            <pc:sldMk cId="3364184859" sldId="575"/>
            <ac:spMk id="2" creationId="{55DB3EF7-54D0-ED64-84CA-7CEA385B113E}"/>
          </ac:spMkLst>
        </pc:spChg>
      </pc:sldChg>
      <pc:sldChg chg="modSp mod">
        <pc:chgData name="Roberto Sabatino" userId="27bce482-1a66-4e75-8da4-04cdf5313dd6" providerId="ADAL" clId="{80F79C90-DE4D-CE44-AABF-B5812335BD7B}" dt="2024-04-15T07:44:23.963" v="741" actId="13926"/>
        <pc:sldMkLst>
          <pc:docMk/>
          <pc:sldMk cId="2572785206" sldId="577"/>
        </pc:sldMkLst>
        <pc:spChg chg="mod">
          <ac:chgData name="Roberto Sabatino" userId="27bce482-1a66-4e75-8da4-04cdf5313dd6" providerId="ADAL" clId="{80F79C90-DE4D-CE44-AABF-B5812335BD7B}" dt="2024-04-11T09:39:16.592" v="340" actId="20577"/>
          <ac:spMkLst>
            <pc:docMk/>
            <pc:sldMk cId="2572785206" sldId="577"/>
            <ac:spMk id="2" creationId="{21353BA4-A681-80B7-8910-3994B852E0A8}"/>
          </ac:spMkLst>
        </pc:spChg>
        <pc:spChg chg="mod">
          <ac:chgData name="Roberto Sabatino" userId="27bce482-1a66-4e75-8da4-04cdf5313dd6" providerId="ADAL" clId="{80F79C90-DE4D-CE44-AABF-B5812335BD7B}" dt="2024-04-15T07:44:23.963" v="741" actId="13926"/>
          <ac:spMkLst>
            <pc:docMk/>
            <pc:sldMk cId="2572785206" sldId="577"/>
            <ac:spMk id="3" creationId="{D7DCA66B-2115-20A1-B37D-A758DD6E9B99}"/>
          </ac:spMkLst>
        </pc:spChg>
      </pc:sldChg>
    </pc:docChg>
  </pc:docChgLst>
  <pc:docChgLst>
    <pc:chgData name="Roberto Sabatino" userId="27bce482-1a66-4e75-8da4-04cdf5313dd6" providerId="ADAL" clId="{B3547B59-A75E-4AE2-8FB9-16D5551382CB}"/>
    <pc:docChg chg="undo custSel addSld delSld modSld sldOrd">
      <pc:chgData name="Roberto Sabatino" userId="27bce482-1a66-4e75-8da4-04cdf5313dd6" providerId="ADAL" clId="{B3547B59-A75E-4AE2-8FB9-16D5551382CB}" dt="2024-04-18T09:50:54.467" v="1225" actId="20577"/>
      <pc:docMkLst>
        <pc:docMk/>
      </pc:docMkLst>
      <pc:sldChg chg="addSp delSp modSp add mod ord modClrScheme chgLayout">
        <pc:chgData name="Roberto Sabatino" userId="27bce482-1a66-4e75-8da4-04cdf5313dd6" providerId="ADAL" clId="{B3547B59-A75E-4AE2-8FB9-16D5551382CB}" dt="2024-04-18T09:43:48.138" v="1161"/>
        <pc:sldMkLst>
          <pc:docMk/>
          <pc:sldMk cId="2738879552" sldId="532"/>
        </pc:sldMkLst>
        <pc:spChg chg="add del mod ord">
          <ac:chgData name="Roberto Sabatino" userId="27bce482-1a66-4e75-8da4-04cdf5313dd6" providerId="ADAL" clId="{B3547B59-A75E-4AE2-8FB9-16D5551382CB}" dt="2024-04-18T09:41:33.128" v="1152" actId="478"/>
          <ac:spMkLst>
            <pc:docMk/>
            <pc:sldMk cId="2738879552" sldId="532"/>
            <ac:spMk id="2" creationId="{32FF70AF-EFA3-E90B-2872-A6D2760C5134}"/>
          </ac:spMkLst>
        </pc:spChg>
        <pc:spChg chg="del mod ord">
          <ac:chgData name="Roberto Sabatino" userId="27bce482-1a66-4e75-8da4-04cdf5313dd6" providerId="ADAL" clId="{B3547B59-A75E-4AE2-8FB9-16D5551382CB}" dt="2024-04-18T09:42:34.612" v="1157" actId="478"/>
          <ac:spMkLst>
            <pc:docMk/>
            <pc:sldMk cId="2738879552" sldId="532"/>
            <ac:spMk id="3" creationId="{A5EB69DE-4242-9D33-9E2D-0FC0AE71BFEF}"/>
          </ac:spMkLst>
        </pc:spChg>
        <pc:spChg chg="mod ord">
          <ac:chgData name="Roberto Sabatino" userId="27bce482-1a66-4e75-8da4-04cdf5313dd6" providerId="ADAL" clId="{B3547B59-A75E-4AE2-8FB9-16D5551382CB}" dt="2024-04-18T09:41:29.280" v="1150" actId="700"/>
          <ac:spMkLst>
            <pc:docMk/>
            <pc:sldMk cId="2738879552" sldId="532"/>
            <ac:spMk id="4" creationId="{9BC447E4-047F-D0F5-8C73-51B44523B7F3}"/>
          </ac:spMkLst>
        </pc:spChg>
        <pc:spChg chg="mod ord">
          <ac:chgData name="Roberto Sabatino" userId="27bce482-1a66-4e75-8da4-04cdf5313dd6" providerId="ADAL" clId="{B3547B59-A75E-4AE2-8FB9-16D5551382CB}" dt="2024-04-18T09:41:59.632" v="1155" actId="14100"/>
          <ac:spMkLst>
            <pc:docMk/>
            <pc:sldMk cId="2738879552" sldId="532"/>
            <ac:spMk id="5" creationId="{85AC5C4B-AB68-9D98-0EC5-62401E765739}"/>
          </ac:spMkLst>
        </pc:spChg>
        <pc:picChg chg="mod">
          <ac:chgData name="Roberto Sabatino" userId="27bce482-1a66-4e75-8da4-04cdf5313dd6" providerId="ADAL" clId="{B3547B59-A75E-4AE2-8FB9-16D5551382CB}" dt="2024-04-18T09:41:49.040" v="1154" actId="14100"/>
          <ac:picMkLst>
            <pc:docMk/>
            <pc:sldMk cId="2738879552" sldId="532"/>
            <ac:picMk id="7" creationId="{73C113F9-F8C6-FAB5-A117-02BD6934EE01}"/>
          </ac:picMkLst>
        </pc:picChg>
      </pc:sldChg>
      <pc:sldChg chg="modSp add mod ord modClrScheme chgLayout">
        <pc:chgData name="Roberto Sabatino" userId="27bce482-1a66-4e75-8da4-04cdf5313dd6" providerId="ADAL" clId="{B3547B59-A75E-4AE2-8FB9-16D5551382CB}" dt="2024-04-10T15:00:45.209" v="725"/>
        <pc:sldMkLst>
          <pc:docMk/>
          <pc:sldMk cId="2900884661" sldId="546"/>
        </pc:sldMkLst>
        <pc:spChg chg="mod ord">
          <ac:chgData name="Roberto Sabatino" userId="27bce482-1a66-4e75-8da4-04cdf5313dd6" providerId="ADAL" clId="{B3547B59-A75E-4AE2-8FB9-16D5551382CB}" dt="2024-04-09T11:50:31.794" v="46" actId="1076"/>
          <ac:spMkLst>
            <pc:docMk/>
            <pc:sldMk cId="2900884661" sldId="546"/>
            <ac:spMk id="3" creationId="{25EBB332-5A12-F76F-0908-B1C5FDAD2617}"/>
          </ac:spMkLst>
        </pc:spChg>
        <pc:spChg chg="mod ord">
          <ac:chgData name="Roberto Sabatino" userId="27bce482-1a66-4e75-8da4-04cdf5313dd6" providerId="ADAL" clId="{B3547B59-A75E-4AE2-8FB9-16D5551382CB}" dt="2024-04-09T11:50:09.534" v="44" actId="1076"/>
          <ac:spMkLst>
            <pc:docMk/>
            <pc:sldMk cId="2900884661" sldId="546"/>
            <ac:spMk id="7" creationId="{1F1EE192-A48A-F193-A9BC-ABF5D9AAA8F2}"/>
          </ac:spMkLst>
        </pc:spChg>
        <pc:spChg chg="mod">
          <ac:chgData name="Roberto Sabatino" userId="27bce482-1a66-4e75-8da4-04cdf5313dd6" providerId="ADAL" clId="{B3547B59-A75E-4AE2-8FB9-16D5551382CB}" dt="2024-04-09T11:50:12.857" v="45" actId="1076"/>
          <ac:spMkLst>
            <pc:docMk/>
            <pc:sldMk cId="2900884661" sldId="546"/>
            <ac:spMk id="8" creationId="{697167CA-8101-94D9-2524-2B7AE08FEC90}"/>
          </ac:spMkLst>
        </pc:spChg>
      </pc:sldChg>
      <pc:sldChg chg="addSp modSp add mod ord modClrScheme chgLayout">
        <pc:chgData name="Roberto Sabatino" userId="27bce482-1a66-4e75-8da4-04cdf5313dd6" providerId="ADAL" clId="{B3547B59-A75E-4AE2-8FB9-16D5551382CB}" dt="2024-04-10T15:00:45.209" v="725"/>
        <pc:sldMkLst>
          <pc:docMk/>
          <pc:sldMk cId="104595315" sldId="547"/>
        </pc:sldMkLst>
        <pc:spChg chg="add mod ord">
          <ac:chgData name="Roberto Sabatino" userId="27bce482-1a66-4e75-8da4-04cdf5313dd6" providerId="ADAL" clId="{B3547B59-A75E-4AE2-8FB9-16D5551382CB}" dt="2024-04-09T11:49:49.854" v="40" actId="700"/>
          <ac:spMkLst>
            <pc:docMk/>
            <pc:sldMk cId="104595315" sldId="547"/>
            <ac:spMk id="2" creationId="{BB5F2A0F-36BA-42B0-BB3B-4D46E1CE5F2E}"/>
          </ac:spMkLst>
        </pc:spChg>
        <pc:spChg chg="mod ord">
          <ac:chgData name="Roberto Sabatino" userId="27bce482-1a66-4e75-8da4-04cdf5313dd6" providerId="ADAL" clId="{B3547B59-A75E-4AE2-8FB9-16D5551382CB}" dt="2024-04-09T11:49:49.854" v="40" actId="700"/>
          <ac:spMkLst>
            <pc:docMk/>
            <pc:sldMk cId="104595315" sldId="547"/>
            <ac:spMk id="3" creationId="{25EBB332-5A12-F76F-0908-B1C5FDAD2617}"/>
          </ac:spMkLst>
        </pc:spChg>
      </pc:sldChg>
      <pc:sldChg chg="modSp mod">
        <pc:chgData name="Roberto Sabatino" userId="27bce482-1a66-4e75-8da4-04cdf5313dd6" providerId="ADAL" clId="{B3547B59-A75E-4AE2-8FB9-16D5551382CB}" dt="2024-04-18T09:22:04.622" v="1054" actId="20577"/>
        <pc:sldMkLst>
          <pc:docMk/>
          <pc:sldMk cId="3698372776" sldId="556"/>
        </pc:sldMkLst>
        <pc:spChg chg="mod">
          <ac:chgData name="Roberto Sabatino" userId="27bce482-1a66-4e75-8da4-04cdf5313dd6" providerId="ADAL" clId="{B3547B59-A75E-4AE2-8FB9-16D5551382CB}" dt="2024-04-10T15:08:37.444" v="738" actId="113"/>
          <ac:spMkLst>
            <pc:docMk/>
            <pc:sldMk cId="3698372776" sldId="556"/>
            <ac:spMk id="2" creationId="{2F1A0FED-6ECE-E24C-26FD-22B0CFC7234F}"/>
          </ac:spMkLst>
        </pc:spChg>
        <pc:spChg chg="mod">
          <ac:chgData name="Roberto Sabatino" userId="27bce482-1a66-4e75-8da4-04cdf5313dd6" providerId="ADAL" clId="{B3547B59-A75E-4AE2-8FB9-16D5551382CB}" dt="2024-04-18T09:22:04.622" v="1054" actId="20577"/>
          <ac:spMkLst>
            <pc:docMk/>
            <pc:sldMk cId="3698372776" sldId="556"/>
            <ac:spMk id="3" creationId="{BFE17698-8D04-6A15-EAA7-8F48426815C8}"/>
          </ac:spMkLst>
        </pc:spChg>
      </pc:sldChg>
      <pc:sldChg chg="modSp mod">
        <pc:chgData name="Roberto Sabatino" userId="27bce482-1a66-4e75-8da4-04cdf5313dd6" providerId="ADAL" clId="{B3547B59-A75E-4AE2-8FB9-16D5551382CB}" dt="2024-04-18T09:47:47.156" v="1218" actId="113"/>
        <pc:sldMkLst>
          <pc:docMk/>
          <pc:sldMk cId="2429626930" sldId="557"/>
        </pc:sldMkLst>
        <pc:spChg chg="mod">
          <ac:chgData name="Roberto Sabatino" userId="27bce482-1a66-4e75-8da4-04cdf5313dd6" providerId="ADAL" clId="{B3547B59-A75E-4AE2-8FB9-16D5551382CB}" dt="2024-04-18T09:46:09.527" v="1202" actId="255"/>
          <ac:spMkLst>
            <pc:docMk/>
            <pc:sldMk cId="2429626930" sldId="557"/>
            <ac:spMk id="6" creationId="{D03FF24C-86A4-11E3-87CB-D517256364DF}"/>
          </ac:spMkLst>
        </pc:spChg>
        <pc:spChg chg="mod">
          <ac:chgData name="Roberto Sabatino" userId="27bce482-1a66-4e75-8da4-04cdf5313dd6" providerId="ADAL" clId="{B3547B59-A75E-4AE2-8FB9-16D5551382CB}" dt="2024-04-18T09:46:21.123" v="1205" actId="20577"/>
          <ac:spMkLst>
            <pc:docMk/>
            <pc:sldMk cId="2429626930" sldId="557"/>
            <ac:spMk id="11" creationId="{379909F9-278D-1AD6-14F1-AE859F0E104A}"/>
          </ac:spMkLst>
        </pc:spChg>
        <pc:spChg chg="mod">
          <ac:chgData name="Roberto Sabatino" userId="27bce482-1a66-4e75-8da4-04cdf5313dd6" providerId="ADAL" clId="{B3547B59-A75E-4AE2-8FB9-16D5551382CB}" dt="2024-04-18T09:47:47.156" v="1218" actId="113"/>
          <ac:spMkLst>
            <pc:docMk/>
            <pc:sldMk cId="2429626930" sldId="557"/>
            <ac:spMk id="24" creationId="{CAB837D0-E6D8-0049-6802-E473D3C46C69}"/>
          </ac:spMkLst>
        </pc:spChg>
      </pc:sldChg>
      <pc:sldChg chg="modSp mod ord">
        <pc:chgData name="Roberto Sabatino" userId="27bce482-1a66-4e75-8da4-04cdf5313dd6" providerId="ADAL" clId="{B3547B59-A75E-4AE2-8FB9-16D5551382CB}" dt="2024-04-10T15:07:12.102" v="731" actId="20577"/>
        <pc:sldMkLst>
          <pc:docMk/>
          <pc:sldMk cId="2042659016" sldId="558"/>
        </pc:sldMkLst>
        <pc:spChg chg="mod">
          <ac:chgData name="Roberto Sabatino" userId="27bce482-1a66-4e75-8da4-04cdf5313dd6" providerId="ADAL" clId="{B3547B59-A75E-4AE2-8FB9-16D5551382CB}" dt="2024-04-10T15:07:12.102" v="731" actId="20577"/>
          <ac:spMkLst>
            <pc:docMk/>
            <pc:sldMk cId="2042659016" sldId="558"/>
            <ac:spMk id="3" creationId="{D84BDF47-FCAD-6B69-4350-D08DDBE62594}"/>
          </ac:spMkLst>
        </pc:spChg>
      </pc:sldChg>
      <pc:sldChg chg="modSp mod">
        <pc:chgData name="Roberto Sabatino" userId="27bce482-1a66-4e75-8da4-04cdf5313dd6" providerId="ADAL" clId="{B3547B59-A75E-4AE2-8FB9-16D5551382CB}" dt="2024-04-18T09:22:40.189" v="1058" actId="5793"/>
        <pc:sldMkLst>
          <pc:docMk/>
          <pc:sldMk cId="4207981605" sldId="559"/>
        </pc:sldMkLst>
        <pc:spChg chg="mod">
          <ac:chgData name="Roberto Sabatino" userId="27bce482-1a66-4e75-8da4-04cdf5313dd6" providerId="ADAL" clId="{B3547B59-A75E-4AE2-8FB9-16D5551382CB}" dt="2024-04-18T09:22:40.189" v="1058" actId="5793"/>
          <ac:spMkLst>
            <pc:docMk/>
            <pc:sldMk cId="4207981605" sldId="559"/>
            <ac:spMk id="3" creationId="{1354C597-52A2-2FAE-DC5E-6C462A8B92E9}"/>
          </ac:spMkLst>
        </pc:spChg>
      </pc:sldChg>
      <pc:sldChg chg="modSp mod">
        <pc:chgData name="Roberto Sabatino" userId="27bce482-1a66-4e75-8da4-04cdf5313dd6" providerId="ADAL" clId="{B3547B59-A75E-4AE2-8FB9-16D5551382CB}" dt="2024-04-09T14:09:09.268" v="97" actId="20577"/>
        <pc:sldMkLst>
          <pc:docMk/>
          <pc:sldMk cId="467266675" sldId="561"/>
        </pc:sldMkLst>
        <pc:spChg chg="mod">
          <ac:chgData name="Roberto Sabatino" userId="27bce482-1a66-4e75-8da4-04cdf5313dd6" providerId="ADAL" clId="{B3547B59-A75E-4AE2-8FB9-16D5551382CB}" dt="2024-04-09T14:09:09.268" v="97" actId="20577"/>
          <ac:spMkLst>
            <pc:docMk/>
            <pc:sldMk cId="467266675" sldId="561"/>
            <ac:spMk id="3" creationId="{68822900-318C-D151-F6DF-42E64D185003}"/>
          </ac:spMkLst>
        </pc:spChg>
        <pc:graphicFrameChg chg="mod modGraphic">
          <ac:chgData name="Roberto Sabatino" userId="27bce482-1a66-4e75-8da4-04cdf5313dd6" providerId="ADAL" clId="{B3547B59-A75E-4AE2-8FB9-16D5551382CB}" dt="2024-04-09T10:28:12.587" v="32" actId="20577"/>
          <ac:graphicFrameMkLst>
            <pc:docMk/>
            <pc:sldMk cId="467266675" sldId="561"/>
            <ac:graphicFrameMk id="4" creationId="{3629E16C-F8C2-DCE9-5C65-8EC871BFF141}"/>
          </ac:graphicFrameMkLst>
        </pc:graphicFrameChg>
      </pc:sldChg>
      <pc:sldChg chg="modSp mod">
        <pc:chgData name="Roberto Sabatino" userId="27bce482-1a66-4e75-8da4-04cdf5313dd6" providerId="ADAL" clId="{B3547B59-A75E-4AE2-8FB9-16D5551382CB}" dt="2024-04-18T09:24:00.556" v="1061" actId="20577"/>
        <pc:sldMkLst>
          <pc:docMk/>
          <pc:sldMk cId="3415914814" sldId="562"/>
        </pc:sldMkLst>
        <pc:spChg chg="mod">
          <ac:chgData name="Roberto Sabatino" userId="27bce482-1a66-4e75-8da4-04cdf5313dd6" providerId="ADAL" clId="{B3547B59-A75E-4AE2-8FB9-16D5551382CB}" dt="2024-04-10T15:09:15.744" v="740" actId="113"/>
          <ac:spMkLst>
            <pc:docMk/>
            <pc:sldMk cId="3415914814" sldId="562"/>
            <ac:spMk id="2" creationId="{FEAD7B16-44CC-4251-3489-90A5EF724347}"/>
          </ac:spMkLst>
        </pc:spChg>
        <pc:spChg chg="mod">
          <ac:chgData name="Roberto Sabatino" userId="27bce482-1a66-4e75-8da4-04cdf5313dd6" providerId="ADAL" clId="{B3547B59-A75E-4AE2-8FB9-16D5551382CB}" dt="2024-04-18T09:24:00.556" v="1061" actId="20577"/>
          <ac:spMkLst>
            <pc:docMk/>
            <pc:sldMk cId="3415914814" sldId="562"/>
            <ac:spMk id="3" creationId="{3E127658-CA7B-AC76-63FF-7CCA064FFEE3}"/>
          </ac:spMkLst>
        </pc:spChg>
      </pc:sldChg>
      <pc:sldChg chg="modSp mod">
        <pc:chgData name="Roberto Sabatino" userId="27bce482-1a66-4e75-8da4-04cdf5313dd6" providerId="ADAL" clId="{B3547B59-A75E-4AE2-8FB9-16D5551382CB}" dt="2024-04-18T09:39:53.741" v="1147" actId="20577"/>
        <pc:sldMkLst>
          <pc:docMk/>
          <pc:sldMk cId="4027321514" sldId="563"/>
        </pc:sldMkLst>
        <pc:spChg chg="mod">
          <ac:chgData name="Roberto Sabatino" userId="27bce482-1a66-4e75-8da4-04cdf5313dd6" providerId="ADAL" clId="{B3547B59-A75E-4AE2-8FB9-16D5551382CB}" dt="2024-04-18T09:39:53.741" v="1147" actId="20577"/>
          <ac:spMkLst>
            <pc:docMk/>
            <pc:sldMk cId="4027321514" sldId="563"/>
            <ac:spMk id="3" creationId="{7D8A91B5-C508-3047-F1C1-65538C2C391E}"/>
          </ac:spMkLst>
        </pc:spChg>
        <pc:graphicFrameChg chg="mod">
          <ac:chgData name="Roberto Sabatino" userId="27bce482-1a66-4e75-8da4-04cdf5313dd6" providerId="ADAL" clId="{B3547B59-A75E-4AE2-8FB9-16D5551382CB}" dt="2024-04-09T14:38:56.992" v="143" actId="1076"/>
          <ac:graphicFrameMkLst>
            <pc:docMk/>
            <pc:sldMk cId="4027321514" sldId="563"/>
            <ac:graphicFrameMk id="4" creationId="{232C4773-A46A-C102-D66E-D45D33A23BEF}"/>
          </ac:graphicFrameMkLst>
        </pc:graphicFrameChg>
      </pc:sldChg>
      <pc:sldChg chg="modSp mod">
        <pc:chgData name="Roberto Sabatino" userId="27bce482-1a66-4e75-8da4-04cdf5313dd6" providerId="ADAL" clId="{B3547B59-A75E-4AE2-8FB9-16D5551382CB}" dt="2024-04-18T07:53:59.488" v="996" actId="20577"/>
        <pc:sldMkLst>
          <pc:docMk/>
          <pc:sldMk cId="651361353" sldId="564"/>
        </pc:sldMkLst>
        <pc:spChg chg="mod">
          <ac:chgData name="Roberto Sabatino" userId="27bce482-1a66-4e75-8da4-04cdf5313dd6" providerId="ADAL" clId="{B3547B59-A75E-4AE2-8FB9-16D5551382CB}" dt="2024-04-18T07:53:59.488" v="996" actId="20577"/>
          <ac:spMkLst>
            <pc:docMk/>
            <pc:sldMk cId="651361353" sldId="564"/>
            <ac:spMk id="3" creationId="{5358705F-D3C9-4277-3ADA-F81E1F4A0064}"/>
          </ac:spMkLst>
        </pc:spChg>
      </pc:sldChg>
      <pc:sldChg chg="modSp mod">
        <pc:chgData name="Roberto Sabatino" userId="27bce482-1a66-4e75-8da4-04cdf5313dd6" providerId="ADAL" clId="{B3547B59-A75E-4AE2-8FB9-16D5551382CB}" dt="2024-04-10T14:19:44.079" v="161" actId="20577"/>
        <pc:sldMkLst>
          <pc:docMk/>
          <pc:sldMk cId="3052930492" sldId="566"/>
        </pc:sldMkLst>
        <pc:graphicFrameChg chg="modGraphic">
          <ac:chgData name="Roberto Sabatino" userId="27bce482-1a66-4e75-8da4-04cdf5313dd6" providerId="ADAL" clId="{B3547B59-A75E-4AE2-8FB9-16D5551382CB}" dt="2024-04-10T14:19:44.079" v="161" actId="20577"/>
          <ac:graphicFrameMkLst>
            <pc:docMk/>
            <pc:sldMk cId="3052930492" sldId="566"/>
            <ac:graphicFrameMk id="4" creationId="{E83AB81D-0E29-1141-7E9A-37D5FBA42189}"/>
          </ac:graphicFrameMkLst>
        </pc:graphicFrameChg>
      </pc:sldChg>
      <pc:sldChg chg="modSp">
        <pc:chgData name="Roberto Sabatino" userId="27bce482-1a66-4e75-8da4-04cdf5313dd6" providerId="ADAL" clId="{B3547B59-A75E-4AE2-8FB9-16D5551382CB}" dt="2024-04-18T09:25:02.015" v="1084" actId="20577"/>
        <pc:sldMkLst>
          <pc:docMk/>
          <pc:sldMk cId="1159386229" sldId="568"/>
        </pc:sldMkLst>
        <pc:graphicFrameChg chg="mod">
          <ac:chgData name="Roberto Sabatino" userId="27bce482-1a66-4e75-8da4-04cdf5313dd6" providerId="ADAL" clId="{B3547B59-A75E-4AE2-8FB9-16D5551382CB}" dt="2024-04-18T09:25:02.015" v="1084" actId="20577"/>
          <ac:graphicFrameMkLst>
            <pc:docMk/>
            <pc:sldMk cId="1159386229" sldId="568"/>
            <ac:graphicFrameMk id="11" creationId="{5D84D6FE-A8D6-39EA-28B8-3088F9BCFD3C}"/>
          </ac:graphicFrameMkLst>
        </pc:graphicFrameChg>
      </pc:sldChg>
      <pc:sldChg chg="addSp delSp modSp mod">
        <pc:chgData name="Roberto Sabatino" userId="27bce482-1a66-4e75-8da4-04cdf5313dd6" providerId="ADAL" clId="{B3547B59-A75E-4AE2-8FB9-16D5551382CB}" dt="2024-04-10T14:22:02.002" v="173" actId="1076"/>
        <pc:sldMkLst>
          <pc:docMk/>
          <pc:sldMk cId="3382247537" sldId="569"/>
        </pc:sldMkLst>
        <pc:spChg chg="mod">
          <ac:chgData name="Roberto Sabatino" userId="27bce482-1a66-4e75-8da4-04cdf5313dd6" providerId="ADAL" clId="{B3547B59-A75E-4AE2-8FB9-16D5551382CB}" dt="2024-04-10T14:20:12.442" v="167" actId="20577"/>
          <ac:spMkLst>
            <pc:docMk/>
            <pc:sldMk cId="3382247537" sldId="569"/>
            <ac:spMk id="3" creationId="{D0637CD3-C62F-2591-CAE4-73AC2713950C}"/>
          </ac:spMkLst>
        </pc:spChg>
        <pc:graphicFrameChg chg="del">
          <ac:chgData name="Roberto Sabatino" userId="27bce482-1a66-4e75-8da4-04cdf5313dd6" providerId="ADAL" clId="{B3547B59-A75E-4AE2-8FB9-16D5551382CB}" dt="2024-04-10T14:20:32.446" v="168" actId="478"/>
          <ac:graphicFrameMkLst>
            <pc:docMk/>
            <pc:sldMk cId="3382247537" sldId="569"/>
            <ac:graphicFrameMk id="5" creationId="{C16AA5E9-B263-4754-A929-4AB957C022BA}"/>
          </ac:graphicFrameMkLst>
        </pc:graphicFrameChg>
        <pc:graphicFrameChg chg="del">
          <ac:chgData name="Roberto Sabatino" userId="27bce482-1a66-4e75-8da4-04cdf5313dd6" providerId="ADAL" clId="{B3547B59-A75E-4AE2-8FB9-16D5551382CB}" dt="2024-04-10T14:20:36.588" v="169" actId="478"/>
          <ac:graphicFrameMkLst>
            <pc:docMk/>
            <pc:sldMk cId="3382247537" sldId="569"/>
            <ac:graphicFrameMk id="6" creationId="{8DF4ECA2-381E-4967-B414-D2416C6DCFFE}"/>
          </ac:graphicFrameMkLst>
        </pc:graphicFrameChg>
        <pc:graphicFrameChg chg="add mod">
          <ac:chgData name="Roberto Sabatino" userId="27bce482-1a66-4e75-8da4-04cdf5313dd6" providerId="ADAL" clId="{B3547B59-A75E-4AE2-8FB9-16D5551382CB}" dt="2024-04-10T14:21:30.735" v="171" actId="1076"/>
          <ac:graphicFrameMkLst>
            <pc:docMk/>
            <pc:sldMk cId="3382247537" sldId="569"/>
            <ac:graphicFrameMk id="9" creationId="{C16AA5E9-B263-4754-A929-4AB957C022BA}"/>
          </ac:graphicFrameMkLst>
        </pc:graphicFrameChg>
        <pc:graphicFrameChg chg="add mod">
          <ac:chgData name="Roberto Sabatino" userId="27bce482-1a66-4e75-8da4-04cdf5313dd6" providerId="ADAL" clId="{B3547B59-A75E-4AE2-8FB9-16D5551382CB}" dt="2024-04-10T14:22:02.002" v="173" actId="1076"/>
          <ac:graphicFrameMkLst>
            <pc:docMk/>
            <pc:sldMk cId="3382247537" sldId="569"/>
            <ac:graphicFrameMk id="10" creationId="{8DF4ECA2-381E-4967-B414-D2416C6DCFFE}"/>
          </ac:graphicFrameMkLst>
        </pc:graphicFrameChg>
      </pc:sldChg>
      <pc:sldChg chg="addSp delSp modSp mod modClrScheme chgLayout">
        <pc:chgData name="Roberto Sabatino" userId="27bce482-1a66-4e75-8da4-04cdf5313dd6" providerId="ADAL" clId="{B3547B59-A75E-4AE2-8FB9-16D5551382CB}" dt="2024-04-18T09:17:31.191" v="1037" actId="478"/>
        <pc:sldMkLst>
          <pc:docMk/>
          <pc:sldMk cId="1161208665" sldId="570"/>
        </pc:sldMkLst>
        <pc:spChg chg="mod ord">
          <ac:chgData name="Roberto Sabatino" userId="27bce482-1a66-4e75-8da4-04cdf5313dd6" providerId="ADAL" clId="{B3547B59-A75E-4AE2-8FB9-16D5551382CB}" dt="2024-04-18T09:17:25.207" v="1036" actId="700"/>
          <ac:spMkLst>
            <pc:docMk/>
            <pc:sldMk cId="1161208665" sldId="570"/>
            <ac:spMk id="2" creationId="{74EB11EE-A51B-EF38-48D5-66A6A5A282C4}"/>
          </ac:spMkLst>
        </pc:spChg>
        <pc:spChg chg="add del mod ord">
          <ac:chgData name="Roberto Sabatino" userId="27bce482-1a66-4e75-8da4-04cdf5313dd6" providerId="ADAL" clId="{B3547B59-A75E-4AE2-8FB9-16D5551382CB}" dt="2024-04-18T09:17:31.191" v="1037" actId="478"/>
          <ac:spMkLst>
            <pc:docMk/>
            <pc:sldMk cId="1161208665" sldId="570"/>
            <ac:spMk id="8" creationId="{C73E430B-AB3B-7344-48E3-1C29E61B51C9}"/>
          </ac:spMkLst>
        </pc:spChg>
        <pc:graphicFrameChg chg="mod modGraphic">
          <ac:chgData name="Roberto Sabatino" userId="27bce482-1a66-4e75-8da4-04cdf5313dd6" providerId="ADAL" clId="{B3547B59-A75E-4AE2-8FB9-16D5551382CB}" dt="2024-04-10T14:44:18.639" v="258" actId="20577"/>
          <ac:graphicFrameMkLst>
            <pc:docMk/>
            <pc:sldMk cId="1161208665" sldId="570"/>
            <ac:graphicFrameMk id="6" creationId="{A7A7A196-EAFF-AC53-CDC0-6BD3EA109407}"/>
          </ac:graphicFrameMkLst>
        </pc:graphicFrameChg>
      </pc:sldChg>
      <pc:sldChg chg="ord">
        <pc:chgData name="Roberto Sabatino" userId="27bce482-1a66-4e75-8da4-04cdf5313dd6" providerId="ADAL" clId="{B3547B59-A75E-4AE2-8FB9-16D5551382CB}" dt="2024-04-09T10:32:18.451" v="34"/>
        <pc:sldMkLst>
          <pc:docMk/>
          <pc:sldMk cId="1639947807" sldId="571"/>
        </pc:sldMkLst>
      </pc:sldChg>
      <pc:sldChg chg="modSp mod">
        <pc:chgData name="Roberto Sabatino" userId="27bce482-1a66-4e75-8da4-04cdf5313dd6" providerId="ADAL" clId="{B3547B59-A75E-4AE2-8FB9-16D5551382CB}" dt="2024-04-18T07:55:57.424" v="1035" actId="20577"/>
        <pc:sldMkLst>
          <pc:docMk/>
          <pc:sldMk cId="4064982014" sldId="572"/>
        </pc:sldMkLst>
        <pc:spChg chg="mod">
          <ac:chgData name="Roberto Sabatino" userId="27bce482-1a66-4e75-8da4-04cdf5313dd6" providerId="ADAL" clId="{B3547B59-A75E-4AE2-8FB9-16D5551382CB}" dt="2024-04-18T07:55:46.853" v="997" actId="20577"/>
          <ac:spMkLst>
            <pc:docMk/>
            <pc:sldMk cId="4064982014" sldId="572"/>
            <ac:spMk id="2" creationId="{CD25A671-0A8E-286B-20A4-14AA8DA2D931}"/>
          </ac:spMkLst>
        </pc:spChg>
        <pc:spChg chg="mod">
          <ac:chgData name="Roberto Sabatino" userId="27bce482-1a66-4e75-8da4-04cdf5313dd6" providerId="ADAL" clId="{B3547B59-A75E-4AE2-8FB9-16D5551382CB}" dt="2024-04-18T07:55:57.424" v="1035" actId="20577"/>
          <ac:spMkLst>
            <pc:docMk/>
            <pc:sldMk cId="4064982014" sldId="572"/>
            <ac:spMk id="3" creationId="{61FE1AF0-6CE0-E571-C57D-6299CB4CD9E4}"/>
          </ac:spMkLst>
        </pc:spChg>
      </pc:sldChg>
      <pc:sldChg chg="ord">
        <pc:chgData name="Roberto Sabatino" userId="27bce482-1a66-4e75-8da4-04cdf5313dd6" providerId="ADAL" clId="{B3547B59-A75E-4AE2-8FB9-16D5551382CB}" dt="2024-04-10T15:00:45.209" v="725"/>
        <pc:sldMkLst>
          <pc:docMk/>
          <pc:sldMk cId="3044992911" sldId="573"/>
        </pc:sldMkLst>
      </pc:sldChg>
      <pc:sldChg chg="addSp delSp modSp mod">
        <pc:chgData name="Roberto Sabatino" userId="27bce482-1a66-4e75-8da4-04cdf5313dd6" providerId="ADAL" clId="{B3547B59-A75E-4AE2-8FB9-16D5551382CB}" dt="2024-04-18T09:27:25.238" v="1120" actId="20577"/>
        <pc:sldMkLst>
          <pc:docMk/>
          <pc:sldMk cId="3364184859" sldId="575"/>
        </pc:sldMkLst>
        <pc:spChg chg="add del mod">
          <ac:chgData name="Roberto Sabatino" userId="27bce482-1a66-4e75-8da4-04cdf5313dd6" providerId="ADAL" clId="{B3547B59-A75E-4AE2-8FB9-16D5551382CB}" dt="2024-04-18T09:27:25.238" v="1120" actId="20577"/>
          <ac:spMkLst>
            <pc:docMk/>
            <pc:sldMk cId="3364184859" sldId="575"/>
            <ac:spMk id="2" creationId="{55DB3EF7-54D0-ED64-84CA-7CEA385B113E}"/>
          </ac:spMkLst>
        </pc:spChg>
        <pc:spChg chg="add del mod">
          <ac:chgData name="Roberto Sabatino" userId="27bce482-1a66-4e75-8da4-04cdf5313dd6" providerId="ADAL" clId="{B3547B59-A75E-4AE2-8FB9-16D5551382CB}" dt="2024-04-18T09:27:10.909" v="1119" actId="478"/>
          <ac:spMkLst>
            <pc:docMk/>
            <pc:sldMk cId="3364184859" sldId="575"/>
            <ac:spMk id="4" creationId="{F857CA8D-BA39-F08F-9FF8-E28BB77B415C}"/>
          </ac:spMkLst>
        </pc:spChg>
      </pc:sldChg>
      <pc:sldChg chg="modSp mod">
        <pc:chgData name="Roberto Sabatino" userId="27bce482-1a66-4e75-8da4-04cdf5313dd6" providerId="ADAL" clId="{B3547B59-A75E-4AE2-8FB9-16D5551382CB}" dt="2024-04-18T09:25:27.140" v="1089" actId="20577"/>
        <pc:sldMkLst>
          <pc:docMk/>
          <pc:sldMk cId="3144832100" sldId="576"/>
        </pc:sldMkLst>
        <pc:spChg chg="mod">
          <ac:chgData name="Roberto Sabatino" userId="27bce482-1a66-4e75-8da4-04cdf5313dd6" providerId="ADAL" clId="{B3547B59-A75E-4AE2-8FB9-16D5551382CB}" dt="2024-04-18T09:25:27.140" v="1089" actId="20577"/>
          <ac:spMkLst>
            <pc:docMk/>
            <pc:sldMk cId="3144832100" sldId="576"/>
            <ac:spMk id="2" creationId="{2190BD33-79F4-B2A7-8CDB-3C0DCBA298AB}"/>
          </ac:spMkLst>
        </pc:spChg>
      </pc:sldChg>
      <pc:sldChg chg="modSp mod">
        <pc:chgData name="Roberto Sabatino" userId="27bce482-1a66-4e75-8da4-04cdf5313dd6" providerId="ADAL" clId="{B3547B59-A75E-4AE2-8FB9-16D5551382CB}" dt="2024-04-17T16:46:20.865" v="892" actId="20577"/>
        <pc:sldMkLst>
          <pc:docMk/>
          <pc:sldMk cId="2572785206" sldId="577"/>
        </pc:sldMkLst>
        <pc:spChg chg="mod">
          <ac:chgData name="Roberto Sabatino" userId="27bce482-1a66-4e75-8da4-04cdf5313dd6" providerId="ADAL" clId="{B3547B59-A75E-4AE2-8FB9-16D5551382CB}" dt="2024-04-17T16:46:20.865" v="892" actId="20577"/>
          <ac:spMkLst>
            <pc:docMk/>
            <pc:sldMk cId="2572785206" sldId="577"/>
            <ac:spMk id="3" creationId="{D7DCA66B-2115-20A1-B37D-A758DD6E9B99}"/>
          </ac:spMkLst>
        </pc:spChg>
      </pc:sldChg>
      <pc:sldChg chg="new del">
        <pc:chgData name="Roberto Sabatino" userId="27bce482-1a66-4e75-8da4-04cdf5313dd6" providerId="ADAL" clId="{B3547B59-A75E-4AE2-8FB9-16D5551382CB}" dt="2024-04-10T14:51:30.049" v="260" actId="47"/>
        <pc:sldMkLst>
          <pc:docMk/>
          <pc:sldMk cId="990834909" sldId="578"/>
        </pc:sldMkLst>
      </pc:sldChg>
      <pc:sldChg chg="modSp new del mod">
        <pc:chgData name="Roberto Sabatino" userId="27bce482-1a66-4e75-8da4-04cdf5313dd6" providerId="ADAL" clId="{B3547B59-A75E-4AE2-8FB9-16D5551382CB}" dt="2024-04-10T15:01:50.543" v="726" actId="47"/>
        <pc:sldMkLst>
          <pc:docMk/>
          <pc:sldMk cId="3223247623" sldId="578"/>
        </pc:sldMkLst>
        <pc:spChg chg="mod">
          <ac:chgData name="Roberto Sabatino" userId="27bce482-1a66-4e75-8da4-04cdf5313dd6" providerId="ADAL" clId="{B3547B59-A75E-4AE2-8FB9-16D5551382CB}" dt="2024-04-10T14:51:42.813" v="277" actId="20577"/>
          <ac:spMkLst>
            <pc:docMk/>
            <pc:sldMk cId="3223247623" sldId="578"/>
            <ac:spMk id="2" creationId="{9930BC2D-1CDE-3B52-5568-86C54985B3FD}"/>
          </ac:spMkLst>
        </pc:spChg>
        <pc:spChg chg="mod">
          <ac:chgData name="Roberto Sabatino" userId="27bce482-1a66-4e75-8da4-04cdf5313dd6" providerId="ADAL" clId="{B3547B59-A75E-4AE2-8FB9-16D5551382CB}" dt="2024-04-10T14:54:07.460" v="531" actId="20577"/>
          <ac:spMkLst>
            <pc:docMk/>
            <pc:sldMk cId="3223247623" sldId="578"/>
            <ac:spMk id="3" creationId="{839013AE-0C49-75B2-AD45-B2F0D6075857}"/>
          </ac:spMkLst>
        </pc:spChg>
      </pc:sldChg>
      <pc:sldChg chg="modSp new mod ord">
        <pc:chgData name="Roberto Sabatino" userId="27bce482-1a66-4e75-8da4-04cdf5313dd6" providerId="ADAL" clId="{B3547B59-A75E-4AE2-8FB9-16D5551382CB}" dt="2024-04-18T09:50:54.467" v="1225" actId="20577"/>
        <pc:sldMkLst>
          <pc:docMk/>
          <pc:sldMk cId="4273866928" sldId="579"/>
        </pc:sldMkLst>
        <pc:spChg chg="mod">
          <ac:chgData name="Roberto Sabatino" userId="27bce482-1a66-4e75-8da4-04cdf5313dd6" providerId="ADAL" clId="{B3547B59-A75E-4AE2-8FB9-16D5551382CB}" dt="2024-04-10T15:08:49.287" v="739" actId="113"/>
          <ac:spMkLst>
            <pc:docMk/>
            <pc:sldMk cId="4273866928" sldId="579"/>
            <ac:spMk id="2" creationId="{767B19BA-7978-146E-2525-6331598CE83B}"/>
          </ac:spMkLst>
        </pc:spChg>
        <pc:spChg chg="mod">
          <ac:chgData name="Roberto Sabatino" userId="27bce482-1a66-4e75-8da4-04cdf5313dd6" providerId="ADAL" clId="{B3547B59-A75E-4AE2-8FB9-16D5551382CB}" dt="2024-04-18T09:50:54.467" v="1225" actId="20577"/>
          <ac:spMkLst>
            <pc:docMk/>
            <pc:sldMk cId="4273866928" sldId="579"/>
            <ac:spMk id="3" creationId="{24D145DE-F1DB-953D-6741-328779D0BA1B}"/>
          </ac:spMkLst>
        </pc:spChg>
      </pc:sldChg>
      <pc:sldChg chg="new del">
        <pc:chgData name="Roberto Sabatino" userId="27bce482-1a66-4e75-8da4-04cdf5313dd6" providerId="ADAL" clId="{B3547B59-A75E-4AE2-8FB9-16D5551382CB}" dt="2024-04-18T09:18:21.592" v="1039" actId="47"/>
        <pc:sldMkLst>
          <pc:docMk/>
          <pc:sldMk cId="751179637" sldId="580"/>
        </pc:sldMkLst>
      </pc:sldChg>
      <pc:sldChg chg="addSp delSp modSp new del mod">
        <pc:chgData name="Roberto Sabatino" userId="27bce482-1a66-4e75-8da4-04cdf5313dd6" providerId="ADAL" clId="{B3547B59-A75E-4AE2-8FB9-16D5551382CB}" dt="2024-04-18T09:20:42.188" v="1043" actId="47"/>
        <pc:sldMkLst>
          <pc:docMk/>
          <pc:sldMk cId="1724399493" sldId="580"/>
        </pc:sldMkLst>
        <pc:spChg chg="del">
          <ac:chgData name="Roberto Sabatino" userId="27bce482-1a66-4e75-8da4-04cdf5313dd6" providerId="ADAL" clId="{B3547B59-A75E-4AE2-8FB9-16D5551382CB}" dt="2024-04-18T09:18:55.135" v="1042"/>
          <ac:spMkLst>
            <pc:docMk/>
            <pc:sldMk cId="1724399493" sldId="580"/>
            <ac:spMk id="3" creationId="{B06681C3-5B10-0F11-2A3E-074B33A98B24}"/>
          </ac:spMkLst>
        </pc:spChg>
        <pc:spChg chg="add">
          <ac:chgData name="Roberto Sabatino" userId="27bce482-1a66-4e75-8da4-04cdf5313dd6" providerId="ADAL" clId="{B3547B59-A75E-4AE2-8FB9-16D5551382CB}" dt="2024-04-18T09:18:38.176" v="1041" actId="11529"/>
          <ac:spMkLst>
            <pc:docMk/>
            <pc:sldMk cId="1724399493" sldId="580"/>
            <ac:spMk id="4" creationId="{2BC44FED-29A0-254E-030B-F3C63EA9F22F}"/>
          </ac:spMkLst>
        </pc:spChg>
        <pc:picChg chg="add mod">
          <ac:chgData name="Roberto Sabatino" userId="27bce482-1a66-4e75-8da4-04cdf5313dd6" providerId="ADAL" clId="{B3547B59-A75E-4AE2-8FB9-16D5551382CB}" dt="2024-04-18T09:18:55.135" v="1042"/>
          <ac:picMkLst>
            <pc:docMk/>
            <pc:sldMk cId="1724399493" sldId="580"/>
            <ac:picMk id="5" creationId="{4CCDBCBB-71BA-C6A5-0157-B9E589AA16FF}"/>
          </ac:picMkLst>
        </pc:picChg>
      </pc:sldChg>
    </pc:docChg>
  </pc:docChgLst>
  <pc:docChgLst>
    <pc:chgData name="Roberto Sabatino" userId="27bce482-1a66-4e75-8da4-04cdf5313dd6" providerId="ADAL" clId="{BBEFD5AC-9DCB-49E5-9D85-D80A3F211603}"/>
    <pc:docChg chg="undo custSel addSld delSld modSld sldOrd">
      <pc:chgData name="Roberto Sabatino" userId="27bce482-1a66-4e75-8da4-04cdf5313dd6" providerId="ADAL" clId="{BBEFD5AC-9DCB-49E5-9D85-D80A3F211603}" dt="2024-04-10T11:26:22.507" v="2137" actId="20577"/>
      <pc:docMkLst>
        <pc:docMk/>
      </pc:docMkLst>
      <pc:sldChg chg="modSp mod">
        <pc:chgData name="Roberto Sabatino" userId="27bce482-1a66-4e75-8da4-04cdf5313dd6" providerId="ADAL" clId="{BBEFD5AC-9DCB-49E5-9D85-D80A3F211603}" dt="2024-04-10T10:56:44.646" v="1787" actId="20577"/>
        <pc:sldMkLst>
          <pc:docMk/>
          <pc:sldMk cId="2548860468" sldId="266"/>
        </pc:sldMkLst>
        <pc:spChg chg="mod">
          <ac:chgData name="Roberto Sabatino" userId="27bce482-1a66-4e75-8da4-04cdf5313dd6" providerId="ADAL" clId="{BBEFD5AC-9DCB-49E5-9D85-D80A3F211603}" dt="2024-04-10T10:56:44.646" v="1787" actId="20577"/>
          <ac:spMkLst>
            <pc:docMk/>
            <pc:sldMk cId="2548860468" sldId="266"/>
            <ac:spMk id="3" creationId="{523DFBEF-AE0E-4400-8016-F1A7991ECCBF}"/>
          </ac:spMkLst>
        </pc:spChg>
      </pc:sldChg>
      <pc:sldChg chg="modSp mod">
        <pc:chgData name="Roberto Sabatino" userId="27bce482-1a66-4e75-8da4-04cdf5313dd6" providerId="ADAL" clId="{BBEFD5AC-9DCB-49E5-9D85-D80A3F211603}" dt="2024-04-10T08:10:34.670" v="57" actId="20577"/>
        <pc:sldMkLst>
          <pc:docMk/>
          <pc:sldMk cId="3698372776" sldId="556"/>
        </pc:sldMkLst>
        <pc:spChg chg="mod">
          <ac:chgData name="Roberto Sabatino" userId="27bce482-1a66-4e75-8da4-04cdf5313dd6" providerId="ADAL" clId="{BBEFD5AC-9DCB-49E5-9D85-D80A3F211603}" dt="2024-04-10T08:10:34.670" v="57" actId="20577"/>
          <ac:spMkLst>
            <pc:docMk/>
            <pc:sldMk cId="3698372776" sldId="556"/>
            <ac:spMk id="3" creationId="{BFE17698-8D04-6A15-EAA7-8F48426815C8}"/>
          </ac:spMkLst>
        </pc:spChg>
      </pc:sldChg>
      <pc:sldChg chg="modSp mod">
        <pc:chgData name="Roberto Sabatino" userId="27bce482-1a66-4e75-8da4-04cdf5313dd6" providerId="ADAL" clId="{BBEFD5AC-9DCB-49E5-9D85-D80A3F211603}" dt="2024-04-10T08:11:03.553" v="69" actId="20577"/>
        <pc:sldMkLst>
          <pc:docMk/>
          <pc:sldMk cId="467266675" sldId="561"/>
        </pc:sldMkLst>
        <pc:spChg chg="mod">
          <ac:chgData name="Roberto Sabatino" userId="27bce482-1a66-4e75-8da4-04cdf5313dd6" providerId="ADAL" clId="{BBEFD5AC-9DCB-49E5-9D85-D80A3F211603}" dt="2024-04-10T08:11:03.553" v="69" actId="20577"/>
          <ac:spMkLst>
            <pc:docMk/>
            <pc:sldMk cId="467266675" sldId="561"/>
            <ac:spMk id="3" creationId="{68822900-318C-D151-F6DF-42E64D185003}"/>
          </ac:spMkLst>
        </pc:spChg>
        <pc:graphicFrameChg chg="mod modGraphic">
          <ac:chgData name="Roberto Sabatino" userId="27bce482-1a66-4e75-8da4-04cdf5313dd6" providerId="ADAL" clId="{BBEFD5AC-9DCB-49E5-9D85-D80A3F211603}" dt="2024-04-08T09:08:58.043" v="44" actId="1076"/>
          <ac:graphicFrameMkLst>
            <pc:docMk/>
            <pc:sldMk cId="467266675" sldId="561"/>
            <ac:graphicFrameMk id="4" creationId="{3629E16C-F8C2-DCE9-5C65-8EC871BFF141}"/>
          </ac:graphicFrameMkLst>
        </pc:graphicFrameChg>
      </pc:sldChg>
      <pc:sldChg chg="modSp mod">
        <pc:chgData name="Roberto Sabatino" userId="27bce482-1a66-4e75-8da4-04cdf5313dd6" providerId="ADAL" clId="{BBEFD5AC-9DCB-49E5-9D85-D80A3F211603}" dt="2024-04-10T11:15:59.025" v="1935" actId="20577"/>
        <pc:sldMkLst>
          <pc:docMk/>
          <pc:sldMk cId="3415914814" sldId="562"/>
        </pc:sldMkLst>
        <pc:spChg chg="mod">
          <ac:chgData name="Roberto Sabatino" userId="27bce482-1a66-4e75-8da4-04cdf5313dd6" providerId="ADAL" clId="{BBEFD5AC-9DCB-49E5-9D85-D80A3F211603}" dt="2024-04-10T11:15:59.025" v="1935" actId="20577"/>
          <ac:spMkLst>
            <pc:docMk/>
            <pc:sldMk cId="3415914814" sldId="562"/>
            <ac:spMk id="3" creationId="{3E127658-CA7B-AC76-63FF-7CCA064FFEE3}"/>
          </ac:spMkLst>
        </pc:spChg>
      </pc:sldChg>
      <pc:sldChg chg="modSp mod">
        <pc:chgData name="Roberto Sabatino" userId="27bce482-1a66-4e75-8da4-04cdf5313dd6" providerId="ADAL" clId="{BBEFD5AC-9DCB-49E5-9D85-D80A3F211603}" dt="2024-04-10T09:50:02.490" v="1443" actId="1036"/>
        <pc:sldMkLst>
          <pc:docMk/>
          <pc:sldMk cId="4027321514" sldId="563"/>
        </pc:sldMkLst>
        <pc:spChg chg="mod">
          <ac:chgData name="Roberto Sabatino" userId="27bce482-1a66-4e75-8da4-04cdf5313dd6" providerId="ADAL" clId="{BBEFD5AC-9DCB-49E5-9D85-D80A3F211603}" dt="2024-04-10T09:50:02.490" v="1443" actId="1036"/>
          <ac:spMkLst>
            <pc:docMk/>
            <pc:sldMk cId="4027321514" sldId="563"/>
            <ac:spMk id="2" creationId="{0AACE75C-694C-FAC1-889C-885CAC21EEF5}"/>
          </ac:spMkLst>
        </pc:spChg>
        <pc:spChg chg="mod">
          <ac:chgData name="Roberto Sabatino" userId="27bce482-1a66-4e75-8da4-04cdf5313dd6" providerId="ADAL" clId="{BBEFD5AC-9DCB-49E5-9D85-D80A3F211603}" dt="2024-04-10T09:45:07.785" v="1441" actId="113"/>
          <ac:spMkLst>
            <pc:docMk/>
            <pc:sldMk cId="4027321514" sldId="563"/>
            <ac:spMk id="3" creationId="{7D8A91B5-C508-3047-F1C1-65538C2C391E}"/>
          </ac:spMkLst>
        </pc:spChg>
        <pc:graphicFrameChg chg="mod modGraphic">
          <ac:chgData name="Roberto Sabatino" userId="27bce482-1a66-4e75-8da4-04cdf5313dd6" providerId="ADAL" clId="{BBEFD5AC-9DCB-49E5-9D85-D80A3F211603}" dt="2024-04-10T08:59:29.776" v="997" actId="113"/>
          <ac:graphicFrameMkLst>
            <pc:docMk/>
            <pc:sldMk cId="4027321514" sldId="563"/>
            <ac:graphicFrameMk id="4" creationId="{232C4773-A46A-C102-D66E-D45D33A23BEF}"/>
          </ac:graphicFrameMkLst>
        </pc:graphicFrameChg>
      </pc:sldChg>
      <pc:sldChg chg="modSp mod">
        <pc:chgData name="Roberto Sabatino" userId="27bce482-1a66-4e75-8da4-04cdf5313dd6" providerId="ADAL" clId="{BBEFD5AC-9DCB-49E5-9D85-D80A3F211603}" dt="2024-04-10T11:20:47.254" v="2028" actId="13926"/>
        <pc:sldMkLst>
          <pc:docMk/>
          <pc:sldMk cId="651361353" sldId="564"/>
        </pc:sldMkLst>
        <pc:spChg chg="mod">
          <ac:chgData name="Roberto Sabatino" userId="27bce482-1a66-4e75-8da4-04cdf5313dd6" providerId="ADAL" clId="{BBEFD5AC-9DCB-49E5-9D85-D80A3F211603}" dt="2024-04-10T11:20:47.254" v="2028" actId="13926"/>
          <ac:spMkLst>
            <pc:docMk/>
            <pc:sldMk cId="651361353" sldId="564"/>
            <ac:spMk id="3" creationId="{5358705F-D3C9-4277-3ADA-F81E1F4A0064}"/>
          </ac:spMkLst>
        </pc:spChg>
      </pc:sldChg>
      <pc:sldChg chg="addSp delSp modSp mod">
        <pc:chgData name="Roberto Sabatino" userId="27bce482-1a66-4e75-8da4-04cdf5313dd6" providerId="ADAL" clId="{BBEFD5AC-9DCB-49E5-9D85-D80A3F211603}" dt="2024-04-10T08:51:16.631" v="921"/>
        <pc:sldMkLst>
          <pc:docMk/>
          <pc:sldMk cId="3242605433" sldId="565"/>
        </pc:sldMkLst>
        <pc:spChg chg="mod">
          <ac:chgData name="Roberto Sabatino" userId="27bce482-1a66-4e75-8da4-04cdf5313dd6" providerId="ADAL" clId="{BBEFD5AC-9DCB-49E5-9D85-D80A3F211603}" dt="2024-04-10T08:49:18.731" v="916" actId="20577"/>
          <ac:spMkLst>
            <pc:docMk/>
            <pc:sldMk cId="3242605433" sldId="565"/>
            <ac:spMk id="2" creationId="{E337420B-18A0-0CB3-908C-743C5D169E2A}"/>
          </ac:spMkLst>
        </pc:spChg>
        <pc:graphicFrameChg chg="add mod">
          <ac:chgData name="Roberto Sabatino" userId="27bce482-1a66-4e75-8da4-04cdf5313dd6" providerId="ADAL" clId="{BBEFD5AC-9DCB-49E5-9D85-D80A3F211603}" dt="2024-04-10T08:51:03.646" v="920"/>
          <ac:graphicFrameMkLst>
            <pc:docMk/>
            <pc:sldMk cId="3242605433" sldId="565"/>
            <ac:graphicFrameMk id="3" creationId="{83B7E6F7-BF3C-F662-058B-ECC56C6D2BDD}"/>
          </ac:graphicFrameMkLst>
        </pc:graphicFrameChg>
        <pc:graphicFrameChg chg="add mod">
          <ac:chgData name="Roberto Sabatino" userId="27bce482-1a66-4e75-8da4-04cdf5313dd6" providerId="ADAL" clId="{BBEFD5AC-9DCB-49E5-9D85-D80A3F211603}" dt="2024-04-10T08:51:03.646" v="920"/>
          <ac:graphicFrameMkLst>
            <pc:docMk/>
            <pc:sldMk cId="3242605433" sldId="565"/>
            <ac:graphicFrameMk id="4" creationId="{C271FA7A-1C81-1A4E-9AF0-47D65F20FB7C}"/>
          </ac:graphicFrameMkLst>
        </pc:graphicFrameChg>
        <pc:graphicFrameChg chg="add mod">
          <ac:chgData name="Roberto Sabatino" userId="27bce482-1a66-4e75-8da4-04cdf5313dd6" providerId="ADAL" clId="{BBEFD5AC-9DCB-49E5-9D85-D80A3F211603}" dt="2024-04-10T08:51:16.631" v="921"/>
          <ac:graphicFrameMkLst>
            <pc:docMk/>
            <pc:sldMk cId="3242605433" sldId="565"/>
            <ac:graphicFrameMk id="5" creationId="{83B7E6F7-BF3C-F662-058B-ECC56C6D2BDD}"/>
          </ac:graphicFrameMkLst>
        </pc:graphicFrameChg>
        <pc:graphicFrameChg chg="add mod">
          <ac:chgData name="Roberto Sabatino" userId="27bce482-1a66-4e75-8da4-04cdf5313dd6" providerId="ADAL" clId="{BBEFD5AC-9DCB-49E5-9D85-D80A3F211603}" dt="2024-04-10T08:51:16.631" v="921"/>
          <ac:graphicFrameMkLst>
            <pc:docMk/>
            <pc:sldMk cId="3242605433" sldId="565"/>
            <ac:graphicFrameMk id="6" creationId="{C271FA7A-1C81-1A4E-9AF0-47D65F20FB7C}"/>
          </ac:graphicFrameMkLst>
        </pc:graphicFrameChg>
        <pc:graphicFrameChg chg="del">
          <ac:chgData name="Roberto Sabatino" userId="27bce482-1a66-4e75-8da4-04cdf5313dd6" providerId="ADAL" clId="{BBEFD5AC-9DCB-49E5-9D85-D80A3F211603}" dt="2024-04-10T08:50:46.896" v="917" actId="478"/>
          <ac:graphicFrameMkLst>
            <pc:docMk/>
            <pc:sldMk cId="3242605433" sldId="565"/>
            <ac:graphicFrameMk id="8" creationId="{83B7E6F7-BF3C-F662-058B-ECC56C6D2BDD}"/>
          </ac:graphicFrameMkLst>
        </pc:graphicFrameChg>
        <pc:graphicFrameChg chg="del">
          <ac:chgData name="Roberto Sabatino" userId="27bce482-1a66-4e75-8da4-04cdf5313dd6" providerId="ADAL" clId="{BBEFD5AC-9DCB-49E5-9D85-D80A3F211603}" dt="2024-04-10T08:50:48.683" v="918" actId="478"/>
          <ac:graphicFrameMkLst>
            <pc:docMk/>
            <pc:sldMk cId="3242605433" sldId="565"/>
            <ac:graphicFrameMk id="9" creationId="{C271FA7A-1C81-1A4E-9AF0-47D65F20FB7C}"/>
          </ac:graphicFrameMkLst>
        </pc:graphicFrameChg>
      </pc:sldChg>
      <pc:sldChg chg="modSp mod">
        <pc:chgData name="Roberto Sabatino" userId="27bce482-1a66-4e75-8da4-04cdf5313dd6" providerId="ADAL" clId="{BBEFD5AC-9DCB-49E5-9D85-D80A3F211603}" dt="2024-04-10T10:39:16.204" v="1498" actId="20577"/>
        <pc:sldMkLst>
          <pc:docMk/>
          <pc:sldMk cId="3052930492" sldId="566"/>
        </pc:sldMkLst>
        <pc:spChg chg="mod">
          <ac:chgData name="Roberto Sabatino" userId="27bce482-1a66-4e75-8da4-04cdf5313dd6" providerId="ADAL" clId="{BBEFD5AC-9DCB-49E5-9D85-D80A3F211603}" dt="2024-04-10T10:39:16.204" v="1498" actId="20577"/>
          <ac:spMkLst>
            <pc:docMk/>
            <pc:sldMk cId="3052930492" sldId="566"/>
            <ac:spMk id="2" creationId="{CF4C701E-81B9-5130-BF6D-62A5D74C51E5}"/>
          </ac:spMkLst>
        </pc:spChg>
        <pc:graphicFrameChg chg="mod modGraphic">
          <ac:chgData name="Roberto Sabatino" userId="27bce482-1a66-4e75-8da4-04cdf5313dd6" providerId="ADAL" clId="{BBEFD5AC-9DCB-49E5-9D85-D80A3F211603}" dt="2024-04-10T10:39:00.888" v="1490" actId="20577"/>
          <ac:graphicFrameMkLst>
            <pc:docMk/>
            <pc:sldMk cId="3052930492" sldId="566"/>
            <ac:graphicFrameMk id="4" creationId="{E83AB81D-0E29-1141-7E9A-37D5FBA42189}"/>
          </ac:graphicFrameMkLst>
        </pc:graphicFrameChg>
      </pc:sldChg>
      <pc:sldChg chg="addSp modSp mod ord">
        <pc:chgData name="Roberto Sabatino" userId="27bce482-1a66-4e75-8da4-04cdf5313dd6" providerId="ADAL" clId="{BBEFD5AC-9DCB-49E5-9D85-D80A3F211603}" dt="2024-04-10T11:04:40.403" v="1820" actId="14100"/>
        <pc:sldMkLst>
          <pc:docMk/>
          <pc:sldMk cId="1159386229" sldId="568"/>
        </pc:sldMkLst>
        <pc:spChg chg="mod">
          <ac:chgData name="Roberto Sabatino" userId="27bce482-1a66-4e75-8da4-04cdf5313dd6" providerId="ADAL" clId="{BBEFD5AC-9DCB-49E5-9D85-D80A3F211603}" dt="2024-04-10T10:59:45.196" v="1816" actId="255"/>
          <ac:spMkLst>
            <pc:docMk/>
            <pc:sldMk cId="1159386229" sldId="568"/>
            <ac:spMk id="2" creationId="{24F42DEF-25E5-52AE-7A17-5E7414ED4914}"/>
          </ac:spMkLst>
        </pc:spChg>
        <pc:spChg chg="mod">
          <ac:chgData name="Roberto Sabatino" userId="27bce482-1a66-4e75-8da4-04cdf5313dd6" providerId="ADAL" clId="{BBEFD5AC-9DCB-49E5-9D85-D80A3F211603}" dt="2024-04-10T10:59:02.468" v="1788" actId="207"/>
          <ac:spMkLst>
            <pc:docMk/>
            <pc:sldMk cId="1159386229" sldId="568"/>
            <ac:spMk id="3" creationId="{55B738E5-31FA-9EEB-E910-BBFBC26C95C1}"/>
          </ac:spMkLst>
        </pc:spChg>
        <pc:spChg chg="mod">
          <ac:chgData name="Roberto Sabatino" userId="27bce482-1a66-4e75-8da4-04cdf5313dd6" providerId="ADAL" clId="{BBEFD5AC-9DCB-49E5-9D85-D80A3F211603}" dt="2024-04-10T10:59:07.993" v="1789" actId="207"/>
          <ac:spMkLst>
            <pc:docMk/>
            <pc:sldMk cId="1159386229" sldId="568"/>
            <ac:spMk id="4" creationId="{60AC127F-CDBC-D881-4084-745923E3F848}"/>
          </ac:spMkLst>
        </pc:spChg>
        <pc:spChg chg="add mod">
          <ac:chgData name="Roberto Sabatino" userId="27bce482-1a66-4e75-8da4-04cdf5313dd6" providerId="ADAL" clId="{BBEFD5AC-9DCB-49E5-9D85-D80A3F211603}" dt="2024-04-10T10:59:13.436" v="1790" actId="207"/>
          <ac:spMkLst>
            <pc:docMk/>
            <pc:sldMk cId="1159386229" sldId="568"/>
            <ac:spMk id="6" creationId="{FCD5692E-6A43-9666-04C9-76106C1DD6B7}"/>
          </ac:spMkLst>
        </pc:spChg>
        <pc:graphicFrameChg chg="mod">
          <ac:chgData name="Roberto Sabatino" userId="27bce482-1a66-4e75-8da4-04cdf5313dd6" providerId="ADAL" clId="{BBEFD5AC-9DCB-49E5-9D85-D80A3F211603}" dt="2024-04-10T09:31:41.092" v="1299" actId="1076"/>
          <ac:graphicFrameMkLst>
            <pc:docMk/>
            <pc:sldMk cId="1159386229" sldId="568"/>
            <ac:graphicFrameMk id="5" creationId="{D6566A62-88B8-4680-84D1-29F8C55639FB}"/>
          </ac:graphicFrameMkLst>
        </pc:graphicFrameChg>
        <pc:graphicFrameChg chg="mod">
          <ac:chgData name="Roberto Sabatino" userId="27bce482-1a66-4e75-8da4-04cdf5313dd6" providerId="ADAL" clId="{BBEFD5AC-9DCB-49E5-9D85-D80A3F211603}" dt="2024-04-10T11:04:40.403" v="1820" actId="14100"/>
          <ac:graphicFrameMkLst>
            <pc:docMk/>
            <pc:sldMk cId="1159386229" sldId="568"/>
            <ac:graphicFrameMk id="7" creationId="{B37E883D-742A-49D8-8EE3-847A63383D27}"/>
          </ac:graphicFrameMkLst>
        </pc:graphicFrameChg>
        <pc:graphicFrameChg chg="add mod">
          <ac:chgData name="Roberto Sabatino" userId="27bce482-1a66-4e75-8da4-04cdf5313dd6" providerId="ADAL" clId="{BBEFD5AC-9DCB-49E5-9D85-D80A3F211603}" dt="2024-04-10T11:04:15.292" v="1818" actId="14100"/>
          <ac:graphicFrameMkLst>
            <pc:docMk/>
            <pc:sldMk cId="1159386229" sldId="568"/>
            <ac:graphicFrameMk id="8" creationId="{82C43A17-8414-53CA-5C98-65943404BFDE}"/>
          </ac:graphicFrameMkLst>
        </pc:graphicFrameChg>
        <pc:graphicFrameChg chg="mod">
          <ac:chgData name="Roberto Sabatino" userId="27bce482-1a66-4e75-8da4-04cdf5313dd6" providerId="ADAL" clId="{BBEFD5AC-9DCB-49E5-9D85-D80A3F211603}" dt="2024-04-10T09:32:33.656" v="1312" actId="1076"/>
          <ac:graphicFrameMkLst>
            <pc:docMk/>
            <pc:sldMk cId="1159386229" sldId="568"/>
            <ac:graphicFrameMk id="9" creationId="{A38D3291-BCF7-4C1E-9E26-07FB991A68E9}"/>
          </ac:graphicFrameMkLst>
        </pc:graphicFrameChg>
        <pc:graphicFrameChg chg="mod">
          <ac:chgData name="Roberto Sabatino" userId="27bce482-1a66-4e75-8da4-04cdf5313dd6" providerId="ADAL" clId="{BBEFD5AC-9DCB-49E5-9D85-D80A3F211603}" dt="2024-04-10T09:31:41.092" v="1299" actId="1076"/>
          <ac:graphicFrameMkLst>
            <pc:docMk/>
            <pc:sldMk cId="1159386229" sldId="568"/>
            <ac:graphicFrameMk id="10" creationId="{4A122CAF-8F8D-4288-BC86-C04815DB2EF1}"/>
          </ac:graphicFrameMkLst>
        </pc:graphicFrameChg>
        <pc:graphicFrameChg chg="add mod">
          <ac:chgData name="Roberto Sabatino" userId="27bce482-1a66-4e75-8da4-04cdf5313dd6" providerId="ADAL" clId="{BBEFD5AC-9DCB-49E5-9D85-D80A3F211603}" dt="2024-04-10T10:35:11.731" v="1453" actId="1076"/>
          <ac:graphicFrameMkLst>
            <pc:docMk/>
            <pc:sldMk cId="1159386229" sldId="568"/>
            <ac:graphicFrameMk id="11" creationId="{5D84D6FE-A8D6-39EA-28B8-3088F9BCFD3C}"/>
          </ac:graphicFrameMkLst>
        </pc:graphicFrameChg>
      </pc:sldChg>
      <pc:sldChg chg="modSp mod ord">
        <pc:chgData name="Roberto Sabatino" userId="27bce482-1a66-4e75-8da4-04cdf5313dd6" providerId="ADAL" clId="{BBEFD5AC-9DCB-49E5-9D85-D80A3F211603}" dt="2024-04-10T11:08:27.901" v="1835" actId="207"/>
        <pc:sldMkLst>
          <pc:docMk/>
          <pc:sldMk cId="3382247537" sldId="569"/>
        </pc:sldMkLst>
        <pc:spChg chg="mod">
          <ac:chgData name="Roberto Sabatino" userId="27bce482-1a66-4e75-8da4-04cdf5313dd6" providerId="ADAL" clId="{BBEFD5AC-9DCB-49E5-9D85-D80A3F211603}" dt="2024-04-10T08:27:52.046" v="760" actId="20577"/>
          <ac:spMkLst>
            <pc:docMk/>
            <pc:sldMk cId="3382247537" sldId="569"/>
            <ac:spMk id="2" creationId="{2190BD33-79F4-B2A7-8CDB-3C0DCBA298AB}"/>
          </ac:spMkLst>
        </pc:spChg>
        <pc:spChg chg="mod">
          <ac:chgData name="Roberto Sabatino" userId="27bce482-1a66-4e75-8da4-04cdf5313dd6" providerId="ADAL" clId="{BBEFD5AC-9DCB-49E5-9D85-D80A3F211603}" dt="2024-04-10T11:08:22.761" v="1834" actId="207"/>
          <ac:spMkLst>
            <pc:docMk/>
            <pc:sldMk cId="3382247537" sldId="569"/>
            <ac:spMk id="3" creationId="{D0637CD3-C62F-2591-CAE4-73AC2713950C}"/>
          </ac:spMkLst>
        </pc:spChg>
        <pc:spChg chg="mod">
          <ac:chgData name="Roberto Sabatino" userId="27bce482-1a66-4e75-8da4-04cdf5313dd6" providerId="ADAL" clId="{BBEFD5AC-9DCB-49E5-9D85-D80A3F211603}" dt="2024-04-10T11:08:27.901" v="1835" actId="207"/>
          <ac:spMkLst>
            <pc:docMk/>
            <pc:sldMk cId="3382247537" sldId="569"/>
            <ac:spMk id="4" creationId="{84EE72B6-A694-9AFE-BB46-3BC573383138}"/>
          </ac:spMkLst>
        </pc:spChg>
      </pc:sldChg>
      <pc:sldChg chg="addSp modSp mod">
        <pc:chgData name="Roberto Sabatino" userId="27bce482-1a66-4e75-8da4-04cdf5313dd6" providerId="ADAL" clId="{BBEFD5AC-9DCB-49E5-9D85-D80A3F211603}" dt="2024-04-10T10:42:12.318" v="1544" actId="20577"/>
        <pc:sldMkLst>
          <pc:docMk/>
          <pc:sldMk cId="1161208665" sldId="570"/>
        </pc:sldMkLst>
        <pc:spChg chg="add mod">
          <ac:chgData name="Roberto Sabatino" userId="27bce482-1a66-4e75-8da4-04cdf5313dd6" providerId="ADAL" clId="{BBEFD5AC-9DCB-49E5-9D85-D80A3F211603}" dt="2024-04-10T10:42:12.318" v="1544" actId="20577"/>
          <ac:spMkLst>
            <pc:docMk/>
            <pc:sldMk cId="1161208665" sldId="570"/>
            <ac:spMk id="2" creationId="{74EB11EE-A51B-EF38-48D5-66A6A5A282C4}"/>
          </ac:spMkLst>
        </pc:spChg>
        <pc:graphicFrameChg chg="mod">
          <ac:chgData name="Roberto Sabatino" userId="27bce482-1a66-4e75-8da4-04cdf5313dd6" providerId="ADAL" clId="{BBEFD5AC-9DCB-49E5-9D85-D80A3F211603}" dt="2024-04-10T10:41:34.547" v="1499" actId="1076"/>
          <ac:graphicFrameMkLst>
            <pc:docMk/>
            <pc:sldMk cId="1161208665" sldId="570"/>
            <ac:graphicFrameMk id="6" creationId="{A7A7A196-EAFF-AC53-CDC0-6BD3EA109407}"/>
          </ac:graphicFrameMkLst>
        </pc:graphicFrameChg>
      </pc:sldChg>
      <pc:sldChg chg="addSp delSp modSp new mod">
        <pc:chgData name="Roberto Sabatino" userId="27bce482-1a66-4e75-8da4-04cdf5313dd6" providerId="ADAL" clId="{BBEFD5AC-9DCB-49E5-9D85-D80A3F211603}" dt="2024-04-10T11:23:41.938" v="2038" actId="20577"/>
        <pc:sldMkLst>
          <pc:docMk/>
          <pc:sldMk cId="3881704969" sldId="574"/>
        </pc:sldMkLst>
        <pc:spChg chg="mod">
          <ac:chgData name="Roberto Sabatino" userId="27bce482-1a66-4e75-8da4-04cdf5313dd6" providerId="ADAL" clId="{BBEFD5AC-9DCB-49E5-9D85-D80A3F211603}" dt="2024-04-10T09:05:28.954" v="1027" actId="14100"/>
          <ac:spMkLst>
            <pc:docMk/>
            <pc:sldMk cId="3881704969" sldId="574"/>
            <ac:spMk id="2" creationId="{0A5FBA58-A91E-235C-256B-1C5A84DF8EA4}"/>
          </ac:spMkLst>
        </pc:spChg>
        <pc:spChg chg="del mod">
          <ac:chgData name="Roberto Sabatino" userId="27bce482-1a66-4e75-8da4-04cdf5313dd6" providerId="ADAL" clId="{BBEFD5AC-9DCB-49E5-9D85-D80A3F211603}" dt="2024-04-10T08:14:50.254" v="129" actId="478"/>
          <ac:spMkLst>
            <pc:docMk/>
            <pc:sldMk cId="3881704969" sldId="574"/>
            <ac:spMk id="3" creationId="{3668F67C-4593-2489-A9AC-24E38413D9A0}"/>
          </ac:spMkLst>
        </pc:spChg>
        <pc:spChg chg="add mod">
          <ac:chgData name="Roberto Sabatino" userId="27bce482-1a66-4e75-8da4-04cdf5313dd6" providerId="ADAL" clId="{BBEFD5AC-9DCB-49E5-9D85-D80A3F211603}" dt="2024-04-10T11:23:41.938" v="2038" actId="20577"/>
          <ac:spMkLst>
            <pc:docMk/>
            <pc:sldMk cId="3881704969" sldId="574"/>
            <ac:spMk id="5" creationId="{F4D865AE-192A-1F91-6471-5DFF9AF07AC2}"/>
          </ac:spMkLst>
        </pc:spChg>
        <pc:graphicFrameChg chg="add mod modGraphic">
          <ac:chgData name="Roberto Sabatino" userId="27bce482-1a66-4e75-8da4-04cdf5313dd6" providerId="ADAL" clId="{BBEFD5AC-9DCB-49E5-9D85-D80A3F211603}" dt="2024-04-10T10:53:46.473" v="1736" actId="20577"/>
          <ac:graphicFrameMkLst>
            <pc:docMk/>
            <pc:sldMk cId="3881704969" sldId="574"/>
            <ac:graphicFrameMk id="4" creationId="{16C8F799-9DED-B942-7B7F-0163815C0EB6}"/>
          </ac:graphicFrameMkLst>
        </pc:graphicFrameChg>
      </pc:sldChg>
      <pc:sldChg chg="delSp modSp new mod ord">
        <pc:chgData name="Roberto Sabatino" userId="27bce482-1a66-4e75-8da4-04cdf5313dd6" providerId="ADAL" clId="{BBEFD5AC-9DCB-49E5-9D85-D80A3F211603}" dt="2024-04-10T09:39:28.233" v="1427" actId="20577"/>
        <pc:sldMkLst>
          <pc:docMk/>
          <pc:sldMk cId="3364184859" sldId="575"/>
        </pc:sldMkLst>
        <pc:spChg chg="mod">
          <ac:chgData name="Roberto Sabatino" userId="27bce482-1a66-4e75-8da4-04cdf5313dd6" providerId="ADAL" clId="{BBEFD5AC-9DCB-49E5-9D85-D80A3F211603}" dt="2024-04-10T09:39:28.233" v="1427" actId="20577"/>
          <ac:spMkLst>
            <pc:docMk/>
            <pc:sldMk cId="3364184859" sldId="575"/>
            <ac:spMk id="2" creationId="{55DB3EF7-54D0-ED64-84CA-7CEA385B113E}"/>
          </ac:spMkLst>
        </pc:spChg>
        <pc:spChg chg="del">
          <ac:chgData name="Roberto Sabatino" userId="27bce482-1a66-4e75-8da4-04cdf5313dd6" providerId="ADAL" clId="{BBEFD5AC-9DCB-49E5-9D85-D80A3F211603}" dt="2024-04-10T09:38:25.537" v="1411" actId="478"/>
          <ac:spMkLst>
            <pc:docMk/>
            <pc:sldMk cId="3364184859" sldId="575"/>
            <ac:spMk id="3" creationId="{B2703651-2442-E991-0D7C-8E1E7CE6140B}"/>
          </ac:spMkLst>
        </pc:spChg>
      </pc:sldChg>
      <pc:sldChg chg="modSp new del mod">
        <pc:chgData name="Roberto Sabatino" userId="27bce482-1a66-4e75-8da4-04cdf5313dd6" providerId="ADAL" clId="{BBEFD5AC-9DCB-49E5-9D85-D80A3F211603}" dt="2024-04-10T08:28:00.039" v="761" actId="47"/>
        <pc:sldMkLst>
          <pc:docMk/>
          <pc:sldMk cId="3929123125" sldId="575"/>
        </pc:sldMkLst>
        <pc:spChg chg="mod">
          <ac:chgData name="Roberto Sabatino" userId="27bce482-1a66-4e75-8da4-04cdf5313dd6" providerId="ADAL" clId="{BBEFD5AC-9DCB-49E5-9D85-D80A3F211603}" dt="2024-04-10T08:26:35.231" v="749" actId="20577"/>
          <ac:spMkLst>
            <pc:docMk/>
            <pc:sldMk cId="3929123125" sldId="575"/>
            <ac:spMk id="2" creationId="{A9AD3B02-16EB-9901-3F2F-BA9A8E5587F4}"/>
          </ac:spMkLst>
        </pc:spChg>
      </pc:sldChg>
      <pc:sldChg chg="addSp delSp modSp add mod ord">
        <pc:chgData name="Roberto Sabatino" userId="27bce482-1a66-4e75-8da4-04cdf5313dd6" providerId="ADAL" clId="{BBEFD5AC-9DCB-49E5-9D85-D80A3F211603}" dt="2024-04-10T11:11:15.703" v="1861" actId="14100"/>
        <pc:sldMkLst>
          <pc:docMk/>
          <pc:sldMk cId="3144832100" sldId="576"/>
        </pc:sldMkLst>
        <pc:spChg chg="mod">
          <ac:chgData name="Roberto Sabatino" userId="27bce482-1a66-4e75-8da4-04cdf5313dd6" providerId="ADAL" clId="{BBEFD5AC-9DCB-49E5-9D85-D80A3F211603}" dt="2024-04-10T11:10:10.287" v="1847" actId="1076"/>
          <ac:spMkLst>
            <pc:docMk/>
            <pc:sldMk cId="3144832100" sldId="576"/>
            <ac:spMk id="2" creationId="{2190BD33-79F4-B2A7-8CDB-3C0DCBA298AB}"/>
          </ac:spMkLst>
        </pc:spChg>
        <pc:spChg chg="mod">
          <ac:chgData name="Roberto Sabatino" userId="27bce482-1a66-4e75-8da4-04cdf5313dd6" providerId="ADAL" clId="{BBEFD5AC-9DCB-49E5-9D85-D80A3F211603}" dt="2024-04-10T11:10:41.352" v="1851" actId="14100"/>
          <ac:spMkLst>
            <pc:docMk/>
            <pc:sldMk cId="3144832100" sldId="576"/>
            <ac:spMk id="3" creationId="{D0637CD3-C62F-2591-CAE4-73AC2713950C}"/>
          </ac:spMkLst>
        </pc:spChg>
        <pc:spChg chg="mod">
          <ac:chgData name="Roberto Sabatino" userId="27bce482-1a66-4e75-8da4-04cdf5313dd6" providerId="ADAL" clId="{BBEFD5AC-9DCB-49E5-9D85-D80A3F211603}" dt="2024-04-10T11:10:45.920" v="1852" actId="14100"/>
          <ac:spMkLst>
            <pc:docMk/>
            <pc:sldMk cId="3144832100" sldId="576"/>
            <ac:spMk id="4" creationId="{84EE72B6-A694-9AFE-BB46-3BC573383138}"/>
          </ac:spMkLst>
        </pc:spChg>
        <pc:graphicFrameChg chg="del">
          <ac:chgData name="Roberto Sabatino" userId="27bce482-1a66-4e75-8da4-04cdf5313dd6" providerId="ADAL" clId="{BBEFD5AC-9DCB-49E5-9D85-D80A3F211603}" dt="2024-04-10T11:06:43.541" v="1821" actId="478"/>
          <ac:graphicFrameMkLst>
            <pc:docMk/>
            <pc:sldMk cId="3144832100" sldId="576"/>
            <ac:graphicFrameMk id="5" creationId="{C16AA5E9-B263-4754-A929-4AB957C022BA}"/>
          </ac:graphicFrameMkLst>
        </pc:graphicFrameChg>
        <pc:graphicFrameChg chg="del">
          <ac:chgData name="Roberto Sabatino" userId="27bce482-1a66-4e75-8da4-04cdf5313dd6" providerId="ADAL" clId="{BBEFD5AC-9DCB-49E5-9D85-D80A3F211603}" dt="2024-04-10T11:06:46.544" v="1822" actId="478"/>
          <ac:graphicFrameMkLst>
            <pc:docMk/>
            <pc:sldMk cId="3144832100" sldId="576"/>
            <ac:graphicFrameMk id="6" creationId="{8DF4ECA2-381E-4967-B414-D2416C6DCFFE}"/>
          </ac:graphicFrameMkLst>
        </pc:graphicFrameChg>
        <pc:graphicFrameChg chg="del">
          <ac:chgData name="Roberto Sabatino" userId="27bce482-1a66-4e75-8da4-04cdf5313dd6" providerId="ADAL" clId="{BBEFD5AC-9DCB-49E5-9D85-D80A3F211603}" dt="2024-04-10T11:08:09.062" v="1832" actId="478"/>
          <ac:graphicFrameMkLst>
            <pc:docMk/>
            <pc:sldMk cId="3144832100" sldId="576"/>
            <ac:graphicFrameMk id="7" creationId="{09E58997-80A0-4C55-8B9C-5698FD701732}"/>
          </ac:graphicFrameMkLst>
        </pc:graphicFrameChg>
        <pc:graphicFrameChg chg="del">
          <ac:chgData name="Roberto Sabatino" userId="27bce482-1a66-4e75-8da4-04cdf5313dd6" providerId="ADAL" clId="{BBEFD5AC-9DCB-49E5-9D85-D80A3F211603}" dt="2024-04-10T11:08:12.929" v="1833" actId="478"/>
          <ac:graphicFrameMkLst>
            <pc:docMk/>
            <pc:sldMk cId="3144832100" sldId="576"/>
            <ac:graphicFrameMk id="8" creationId="{2C59C2C9-0855-43B7-989E-FFB86A66F618}"/>
          </ac:graphicFrameMkLst>
        </pc:graphicFrameChg>
        <pc:graphicFrameChg chg="add mod">
          <ac:chgData name="Roberto Sabatino" userId="27bce482-1a66-4e75-8da4-04cdf5313dd6" providerId="ADAL" clId="{BBEFD5AC-9DCB-49E5-9D85-D80A3F211603}" dt="2024-04-10T11:10:51.980" v="1854" actId="1076"/>
          <ac:graphicFrameMkLst>
            <pc:docMk/>
            <pc:sldMk cId="3144832100" sldId="576"/>
            <ac:graphicFrameMk id="9" creationId="{DD3BCB6F-5D5F-4637-A729-4F606ECDAA45}"/>
          </ac:graphicFrameMkLst>
        </pc:graphicFrameChg>
        <pc:graphicFrameChg chg="add mod">
          <ac:chgData name="Roberto Sabatino" userId="27bce482-1a66-4e75-8da4-04cdf5313dd6" providerId="ADAL" clId="{BBEFD5AC-9DCB-49E5-9D85-D80A3F211603}" dt="2024-04-10T11:10:55.769" v="1855" actId="1076"/>
          <ac:graphicFrameMkLst>
            <pc:docMk/>
            <pc:sldMk cId="3144832100" sldId="576"/>
            <ac:graphicFrameMk id="10" creationId="{77F20B90-9224-4FB1-BE00-1F3B744DDBCB}"/>
          </ac:graphicFrameMkLst>
        </pc:graphicFrameChg>
        <pc:graphicFrameChg chg="add mod">
          <ac:chgData name="Roberto Sabatino" userId="27bce482-1a66-4e75-8da4-04cdf5313dd6" providerId="ADAL" clId="{BBEFD5AC-9DCB-49E5-9D85-D80A3F211603}" dt="2024-04-10T11:11:15.703" v="1861" actId="14100"/>
          <ac:graphicFrameMkLst>
            <pc:docMk/>
            <pc:sldMk cId="3144832100" sldId="576"/>
            <ac:graphicFrameMk id="11" creationId="{8F25FAAC-925B-4D12-BB61-535BE32169D6}"/>
          </ac:graphicFrameMkLst>
        </pc:graphicFrameChg>
        <pc:graphicFrameChg chg="add mod">
          <ac:chgData name="Roberto Sabatino" userId="27bce482-1a66-4e75-8da4-04cdf5313dd6" providerId="ADAL" clId="{BBEFD5AC-9DCB-49E5-9D85-D80A3F211603}" dt="2024-04-10T11:10:58.849" v="1856" actId="1076"/>
          <ac:graphicFrameMkLst>
            <pc:docMk/>
            <pc:sldMk cId="3144832100" sldId="576"/>
            <ac:graphicFrameMk id="12" creationId="{DEA0DD5F-B682-4309-89DE-16A59A766240}"/>
          </ac:graphicFrameMkLst>
        </pc:graphicFrameChg>
      </pc:sldChg>
      <pc:sldChg chg="modSp new mod">
        <pc:chgData name="Roberto Sabatino" userId="27bce482-1a66-4e75-8da4-04cdf5313dd6" providerId="ADAL" clId="{BBEFD5AC-9DCB-49E5-9D85-D80A3F211603}" dt="2024-04-10T11:26:22.507" v="2137" actId="20577"/>
        <pc:sldMkLst>
          <pc:docMk/>
          <pc:sldMk cId="2572785206" sldId="577"/>
        </pc:sldMkLst>
        <pc:spChg chg="mod">
          <ac:chgData name="Roberto Sabatino" userId="27bce482-1a66-4e75-8da4-04cdf5313dd6" providerId="ADAL" clId="{BBEFD5AC-9DCB-49E5-9D85-D80A3F211603}" dt="2024-04-10T11:25:45.886" v="2071" actId="20577"/>
          <ac:spMkLst>
            <pc:docMk/>
            <pc:sldMk cId="2572785206" sldId="577"/>
            <ac:spMk id="2" creationId="{21353BA4-A681-80B7-8910-3994B852E0A8}"/>
          </ac:spMkLst>
        </pc:spChg>
        <pc:spChg chg="mod">
          <ac:chgData name="Roberto Sabatino" userId="27bce482-1a66-4e75-8da4-04cdf5313dd6" providerId="ADAL" clId="{BBEFD5AC-9DCB-49E5-9D85-D80A3F211603}" dt="2024-04-10T11:26:22.507" v="2137" actId="20577"/>
          <ac:spMkLst>
            <pc:docMk/>
            <pc:sldMk cId="2572785206" sldId="577"/>
            <ac:spMk id="3" creationId="{D7DCA66B-2115-20A1-B37D-A758DD6E9B99}"/>
          </ac:spMkLst>
        </pc:spChg>
      </pc:sldChg>
    </pc:docChg>
  </pc:docChgLst>
  <pc:docChgLst>
    <pc:chgData name="Roberto Sabatino" userId="S::roberto.sabatino@heanet.ie::27bce482-1a66-4e75-8da4-04cdf5313dd6" providerId="AD" clId="Web-{0098360B-A530-DB74-EBE9-012F3FE14D6B}"/>
    <pc:docChg chg="modSld">
      <pc:chgData name="Roberto Sabatino" userId="S::roberto.sabatino@heanet.ie::27bce482-1a66-4e75-8da4-04cdf5313dd6" providerId="AD" clId="Web-{0098360B-A530-DB74-EBE9-012F3FE14D6B}" dt="2024-04-11T10:44:55.188" v="11" actId="1076"/>
      <pc:docMkLst>
        <pc:docMk/>
      </pc:docMkLst>
      <pc:sldChg chg="modSp">
        <pc:chgData name="Roberto Sabatino" userId="S::roberto.sabatino@heanet.ie::27bce482-1a66-4e75-8da4-04cdf5313dd6" providerId="AD" clId="Web-{0098360B-A530-DB74-EBE9-012F3FE14D6B}" dt="2024-04-11T10:44:55.188" v="11" actId="1076"/>
        <pc:sldMkLst>
          <pc:docMk/>
          <pc:sldMk cId="4064982014" sldId="572"/>
        </pc:sldMkLst>
        <pc:spChg chg="mod">
          <ac:chgData name="Roberto Sabatino" userId="S::roberto.sabatino@heanet.ie::27bce482-1a66-4e75-8da4-04cdf5313dd6" providerId="AD" clId="Web-{0098360B-A530-DB74-EBE9-012F3FE14D6B}" dt="2024-04-11T10:44:41.875" v="10" actId="20577"/>
          <ac:spMkLst>
            <pc:docMk/>
            <pc:sldMk cId="4064982014" sldId="572"/>
            <ac:spMk id="2" creationId="{CD25A671-0A8E-286B-20A4-14AA8DA2D931}"/>
          </ac:spMkLst>
        </pc:spChg>
        <pc:spChg chg="mod">
          <ac:chgData name="Roberto Sabatino" userId="S::roberto.sabatino@heanet.ie::27bce482-1a66-4e75-8da4-04cdf5313dd6" providerId="AD" clId="Web-{0098360B-A530-DB74-EBE9-012F3FE14D6B}" dt="2024-04-11T10:44:55.188" v="11" actId="1076"/>
          <ac:spMkLst>
            <pc:docMk/>
            <pc:sldMk cId="4064982014" sldId="572"/>
            <ac:spMk id="3" creationId="{61FE1AF0-6CE0-E571-C57D-6299CB4CD9E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eanet.sharepoint.com/sites/HEAnetCLGRDMPOC2/Shared%20Documents/General/WP6/5%20year%20TCO%20-%20with%20income%20mod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heanet.sharepoint.com/sites/HEAnetCLGRDMPOC2/Shared%20Documents/General/WP6/5%20year%20TCO%20-%20with%20income%20mode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heanet.sharepoint.com/sites/HEAnetCLGRDMPOC2/Shared%20Documents/General/WP6/5%20year%20TCO%20-%20with%20income%20mode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heanet.sharepoint.com/sites/HEAnetCLGRDMPOC2/Shared%20Documents/General/WP6/5%20year%20TCO%20-%20with%20income%20mode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heanet.sharepoint.com/sites/HEAnetCLGRDMPOC2/Shared%20Documents/General/WP6/5%20year%20TCO%20-%20with%20income%20mode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heanet.sharepoint.com/sites/HEAnetCLGRDMPOC2/Shared%20Documents/General/WP6/5%20year%20TCO%20-%20with%20income%20mode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heanet.sharepoint.com/sites/HEAnetCLGRDMPOC2/Shared%20Documents/General/WP6/5%20year%20TCO%20-%20with%20income%20mode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heanet.sharepoint.com/sites/HEAnetCLGRDMPOC2/Shared%20Documents/General/WP6/5%20year%20TCO%20-%20with%20income%20mode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heanet.sharepoint.com/sites/HEAnetCLGRDMPOC2/Shared%20Documents/General/WP6/5%20year%20TCO%20-%20with%20income%20mod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heanet.sharepoint.com/sites/HEAnetCLGRDMPOC2/Shared%20Documents/General/WP6/5%20year%20TCO%20-%20with%20income%20mod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heanet.sharepoint.com/sites/HEAnetCLGRDMPOC2/Shared%20Documents/General/WP6/5%20year%20TCO%20-%20with%20income%20mod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heanet.sharepoint.com/sites/HEAnetCLGRDMPOC2/Shared%20Documents/General/WP6/5%20year%20TCO%20-%20with%20income%20mod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heanet.sharepoint.com/sites/HEAnetCLGRDMPOC2/Shared%20Documents/General/WP6/5%20year%20TCO%20-%20with%20income%20mod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heanet.sharepoint.com/sites/HEAnetCLGRDMPOC2/Shared%20Documents/General/WP6/5%20year%20TCO%20-%20with%20income%20mode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heanet.sharepoint.com/sites/HEAnetCLGRDMPOC2/Shared%20Documents/General/WP6/5%20year%20TCO%20-%20with%20income%20mode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heanet.sharepoint.com/sites/HEAnetCLGRDMPOC2/Shared%20Documents/General/WP6/5%20year%20TCO%20-%20with%20income%20mode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'[5 year TCO - with income model.xlsx]Comparison'!$J$10</c:f>
              <c:strCache>
                <c:ptCount val="1"/>
                <c:pt idx="0">
                  <c:v>EUDAT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model.xlsx]Comparison'!$K$9:$O$9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model.xlsx]Comparison'!$K$10:$O$10</c:f>
              <c:numCache>
                <c:formatCode>General</c:formatCode>
                <c:ptCount val="5"/>
                <c:pt idx="0">
                  <c:v>183750</c:v>
                </c:pt>
                <c:pt idx="1">
                  <c:v>367500</c:v>
                </c:pt>
                <c:pt idx="2">
                  <c:v>588750</c:v>
                </c:pt>
                <c:pt idx="3">
                  <c:v>821250</c:v>
                </c:pt>
                <c:pt idx="4">
                  <c:v>1188750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D5-4316-B522-1116D79612A0}"/>
            </c:ext>
          </c:extLst>
        </c:ser>
        <c:ser>
          <c:idx val="1"/>
          <c:order val="1"/>
          <c:tx>
            <c:strRef>
              <c:f>'[5 year TCO - with income model.xlsx]Comparison'!$J$11</c:f>
              <c:strCache>
                <c:ptCount val="1"/>
                <c:pt idx="0">
                  <c:v>Build on prem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model.xlsx]Comparison'!$K$9:$O$9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model.xlsx]Comparison'!$K$11:$O$11</c:f>
              <c:numCache>
                <c:formatCode>General</c:formatCode>
                <c:ptCount val="5"/>
                <c:pt idx="0">
                  <c:v>389300</c:v>
                </c:pt>
                <c:pt idx="1">
                  <c:v>628600</c:v>
                </c:pt>
                <c:pt idx="2">
                  <c:v>817900</c:v>
                </c:pt>
                <c:pt idx="3">
                  <c:v>1016600</c:v>
                </c:pt>
                <c:pt idx="4">
                  <c:v>1230200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D5-4316-B522-1116D79612A0}"/>
            </c:ext>
          </c:extLst>
        </c:ser>
        <c:ser>
          <c:idx val="2"/>
          <c:order val="2"/>
          <c:tx>
            <c:strRef>
              <c:f>'[5 year TCO - with income model.xlsx]Comparison'!$J$12</c:f>
              <c:strCache>
                <c:ptCount val="1"/>
                <c:pt idx="0">
                  <c:v>build on IaaS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model.xlsx]Comparison'!$K$9:$O$9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model.xlsx]Comparison'!$K$12:$O$12</c:f>
              <c:numCache>
                <c:formatCode>General</c:formatCode>
                <c:ptCount val="5"/>
                <c:pt idx="0">
                  <c:v>201300</c:v>
                </c:pt>
                <c:pt idx="1">
                  <c:v>352600</c:v>
                </c:pt>
                <c:pt idx="2">
                  <c:v>516900</c:v>
                </c:pt>
                <c:pt idx="3">
                  <c:v>690600</c:v>
                </c:pt>
                <c:pt idx="4">
                  <c:v>922200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D5-4316-B522-1116D7961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2986511"/>
        <c:axId val="1593402015"/>
      </c:lineChart>
      <c:catAx>
        <c:axId val="164298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402015"/>
        <c:crosses val="autoZero"/>
        <c:auto val="1"/>
        <c:lblAlgn val="ctr"/>
        <c:lblOffset val="100"/>
        <c:noMultiLvlLbl val="0"/>
      </c:catAx>
      <c:valAx>
        <c:axId val="159340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98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Fixed charge v RC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'[5 year TCO - with income model.xlsx]start small'!$S$68:$T$68</c:f>
              <c:strCache>
                <c:ptCount val="2"/>
                <c:pt idx="0">
                  <c:v>RC spend cumulative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model.xlsx]start small'!$U$62:$Y$62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model.xlsx]start small'!$U$68:$Y$68</c:f>
              <c:numCache>
                <c:formatCode>0.0</c:formatCode>
                <c:ptCount val="5"/>
                <c:pt idx="0">
                  <c:v>219300</c:v>
                </c:pt>
                <c:pt idx="1">
                  <c:v>388600</c:v>
                </c:pt>
                <c:pt idx="2">
                  <c:v>517300</c:v>
                </c:pt>
                <c:pt idx="3">
                  <c:v>646000</c:v>
                </c:pt>
                <c:pt idx="4">
                  <c:v>789600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D4-4AEE-8406-DCF7B08C22E3}"/>
            </c:ext>
          </c:extLst>
        </c:ser>
        <c:ser>
          <c:idx val="6"/>
          <c:order val="1"/>
          <c:tx>
            <c:strRef>
              <c:f>'[5 year TCO - with income model.xlsx]start small'!$S$71:$T$71</c:f>
              <c:strCache>
                <c:ptCount val="2"/>
                <c:pt idx="0">
                  <c:v>Income Fixed cost model at set cost per unit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model.xlsx]start small'!$U$62:$Y$62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model.xlsx]start small'!$U$71:$Y$71</c:f>
              <c:numCache>
                <c:formatCode>0.0</c:formatCode>
                <c:ptCount val="5"/>
                <c:pt idx="0">
                  <c:v>56000</c:v>
                </c:pt>
                <c:pt idx="1">
                  <c:v>136000</c:v>
                </c:pt>
                <c:pt idx="2">
                  <c:v>256000</c:v>
                </c:pt>
                <c:pt idx="3">
                  <c:v>400000</c:v>
                </c:pt>
                <c:pt idx="4">
                  <c:v>640000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D4-4AEE-8406-DCF7B08C2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55176"/>
        <c:axId val="59657224"/>
      </c:lineChart>
      <c:catAx>
        <c:axId val="596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57224"/>
        <c:crosses val="autoZero"/>
        <c:auto val="1"/>
        <c:lblAlgn val="ctr"/>
        <c:lblOffset val="100"/>
        <c:noMultiLvlLbl val="0"/>
      </c:catAx>
      <c:valAx>
        <c:axId val="5965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5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RC recovery</a:t>
            </a:r>
          </a:p>
        </c:rich>
      </c:tx>
      <c:layout>
        <c:manualLayout>
          <c:xMode val="edge"/>
          <c:yMode val="edge"/>
          <c:x val="0.4085327144165573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'[5 year TCO - with income model.xlsx]Safespring'!$S$24:$T$24</c:f>
              <c:strCache>
                <c:ptCount val="2"/>
                <c:pt idx="0">
                  <c:v>RC income per year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model.xlsx]Safespring'!$U$19:$Y$19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model.xlsx]Safespring'!$U$24:$Y$24</c:f>
              <c:numCache>
                <c:formatCode>0.0</c:formatCode>
                <c:ptCount val="5"/>
                <c:pt idx="0">
                  <c:v>60340</c:v>
                </c:pt>
                <c:pt idx="1">
                  <c:v>86200</c:v>
                </c:pt>
                <c:pt idx="2">
                  <c:v>129300</c:v>
                </c:pt>
                <c:pt idx="3">
                  <c:v>155160</c:v>
                </c:pt>
                <c:pt idx="4">
                  <c:v>258600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C8-4DF7-85A5-7B7AF2079DAF}"/>
            </c:ext>
          </c:extLst>
        </c:ser>
        <c:ser>
          <c:idx val="5"/>
          <c:order val="1"/>
          <c:tx>
            <c:strRef>
              <c:f>'[5 year TCO - with income model.xlsx]Safespring'!$S$25:$T$25</c:f>
              <c:strCache>
                <c:ptCount val="2"/>
                <c:pt idx="0">
                  <c:v>RC spend per year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model.xlsx]Safespring'!$U$19:$Y$19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model.xlsx]Safespring'!$U$25:$Y$25</c:f>
              <c:numCache>
                <c:formatCode>0.0</c:formatCode>
                <c:ptCount val="5"/>
                <c:pt idx="0">
                  <c:v>169300</c:v>
                </c:pt>
                <c:pt idx="1">
                  <c:v>119300</c:v>
                </c:pt>
                <c:pt idx="2">
                  <c:v>128700</c:v>
                </c:pt>
                <c:pt idx="3">
                  <c:v>128700</c:v>
                </c:pt>
                <c:pt idx="4">
                  <c:v>143600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C8-4DF7-85A5-7B7AF2079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13864"/>
        <c:axId val="41543688"/>
      </c:lineChart>
      <c:catAx>
        <c:axId val="3071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43688"/>
        <c:crosses val="autoZero"/>
        <c:auto val="1"/>
        <c:lblAlgn val="ctr"/>
        <c:lblOffset val="100"/>
        <c:noMultiLvlLbl val="0"/>
      </c:catAx>
      <c:valAx>
        <c:axId val="4154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1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Fixed charge v RC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'[5 year TCO - with income model.xlsx]Safespring'!$S$68:$T$68</c:f>
              <c:strCache>
                <c:ptCount val="2"/>
                <c:pt idx="0">
                  <c:v>RC spend cumulative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model.xlsx]Safespring'!$U$62:$Y$62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model.xlsx]Safespring'!$U$68:$Y$68</c:f>
              <c:numCache>
                <c:formatCode>0.0</c:formatCode>
                <c:ptCount val="5"/>
                <c:pt idx="0">
                  <c:v>169300</c:v>
                </c:pt>
                <c:pt idx="1">
                  <c:v>288600</c:v>
                </c:pt>
                <c:pt idx="2">
                  <c:v>417300</c:v>
                </c:pt>
                <c:pt idx="3">
                  <c:v>546000</c:v>
                </c:pt>
                <c:pt idx="4">
                  <c:v>689600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97-488D-A2BE-5B15E1CBB5DB}"/>
            </c:ext>
          </c:extLst>
        </c:ser>
        <c:ser>
          <c:idx val="6"/>
          <c:order val="1"/>
          <c:tx>
            <c:strRef>
              <c:f>'[5 year TCO - with income model.xlsx]Safespring'!$S$71:$T$71</c:f>
              <c:strCache>
                <c:ptCount val="2"/>
                <c:pt idx="0">
                  <c:v>Income Fixed cost model at set cost per unit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model.xlsx]Safespring'!$U$62:$Y$62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model.xlsx]Safespring'!$U$71:$Y$71</c:f>
              <c:numCache>
                <c:formatCode>0.0</c:formatCode>
                <c:ptCount val="5"/>
                <c:pt idx="0">
                  <c:v>56000</c:v>
                </c:pt>
                <c:pt idx="1">
                  <c:v>136000</c:v>
                </c:pt>
                <c:pt idx="2">
                  <c:v>256000</c:v>
                </c:pt>
                <c:pt idx="3">
                  <c:v>400000</c:v>
                </c:pt>
                <c:pt idx="4">
                  <c:v>640000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97-488D-A2BE-5B15E1CBB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55176"/>
        <c:axId val="59657224"/>
      </c:lineChart>
      <c:catAx>
        <c:axId val="596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57224"/>
        <c:crosses val="autoZero"/>
        <c:auto val="1"/>
        <c:lblAlgn val="ctr"/>
        <c:lblOffset val="100"/>
        <c:noMultiLvlLbl val="0"/>
      </c:catAx>
      <c:valAx>
        <c:axId val="5965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5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growth recovery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'[5 year TCO - with income model.xlsx]Safespring'!$S$26:$T$26</c:f>
              <c:strCache>
                <c:ptCount val="2"/>
                <c:pt idx="0">
                  <c:v>growth and % of RC spend per year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model.xlsx]Safespring'!$U$19:$Y$19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model.xlsx]Safespring'!$U$26:$Y$26</c:f>
              <c:numCache>
                <c:formatCode>0.0</c:formatCode>
                <c:ptCount val="5"/>
                <c:pt idx="0">
                  <c:v>81300</c:v>
                </c:pt>
                <c:pt idx="1">
                  <c:v>71300</c:v>
                </c:pt>
                <c:pt idx="2">
                  <c:v>84300</c:v>
                </c:pt>
                <c:pt idx="3">
                  <c:v>93700</c:v>
                </c:pt>
                <c:pt idx="4">
                  <c:v>151600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69-44ED-AE35-1D78D746715C}"/>
            </c:ext>
          </c:extLst>
        </c:ser>
        <c:ser>
          <c:idx val="7"/>
          <c:order val="1"/>
          <c:tx>
            <c:strRef>
              <c:f>'[5 year TCO - with income model.xlsx]Safespring'!$S$27:$T$27</c:f>
              <c:strCache>
                <c:ptCount val="2"/>
                <c:pt idx="0">
                  <c:v>growth and % of RC income per year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model.xlsx]Safespring'!$U$19:$Y$19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model.xlsx]Safespring'!$U$27:$Y$27</c:f>
              <c:numCache>
                <c:formatCode>0.0</c:formatCode>
                <c:ptCount val="5"/>
                <c:pt idx="0">
                  <c:v>42192.5</c:v>
                </c:pt>
                <c:pt idx="1">
                  <c:v>60275</c:v>
                </c:pt>
                <c:pt idx="2">
                  <c:v>90412.5</c:v>
                </c:pt>
                <c:pt idx="3">
                  <c:v>108495</c:v>
                </c:pt>
                <c:pt idx="4">
                  <c:v>180825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69-44ED-AE35-1D78D7467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685512"/>
        <c:axId val="153691656"/>
      </c:lineChart>
      <c:catAx>
        <c:axId val="15368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91656"/>
        <c:crosses val="autoZero"/>
        <c:auto val="1"/>
        <c:lblAlgn val="ctr"/>
        <c:lblOffset val="100"/>
        <c:noMultiLvlLbl val="0"/>
      </c:catAx>
      <c:valAx>
        <c:axId val="153691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85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Fixed Charge vs growth</a:t>
            </a:r>
          </a:p>
        </c:rich>
      </c:tx>
      <c:layout>
        <c:manualLayout>
          <c:xMode val="edge"/>
          <c:yMode val="edge"/>
          <c:x val="0.409965006083224"/>
          <c:y val="2.6977539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'[5 year TCO - with income model.xlsx]Safespring'!$S$69:$T$69</c:f>
              <c:strCache>
                <c:ptCount val="2"/>
                <c:pt idx="0">
                  <c:v>growth income cumulative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model.xlsx]Safespring'!$U$62:$Y$62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model.xlsx]Safespring'!$U$69:$Y$69</c:f>
              <c:numCache>
                <c:formatCode>0.0</c:formatCode>
                <c:ptCount val="5"/>
                <c:pt idx="0">
                  <c:v>81300</c:v>
                </c:pt>
                <c:pt idx="1">
                  <c:v>152600</c:v>
                </c:pt>
                <c:pt idx="2">
                  <c:v>236900</c:v>
                </c:pt>
                <c:pt idx="3">
                  <c:v>330600</c:v>
                </c:pt>
                <c:pt idx="4">
                  <c:v>482200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CE-4DB9-A35C-E8D7C55058BA}"/>
            </c:ext>
          </c:extLst>
        </c:ser>
        <c:ser>
          <c:idx val="8"/>
          <c:order val="1"/>
          <c:tx>
            <c:strRef>
              <c:f>'[5 year TCO - with income model.xlsx]Safespring'!$S$71:$T$71</c:f>
              <c:strCache>
                <c:ptCount val="2"/>
                <c:pt idx="0">
                  <c:v>Income Fixed cost model at set cost per unit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model.xlsx]Safespring'!$U$62:$Y$62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model.xlsx]Safespring'!$U$71:$Y$71</c:f>
              <c:numCache>
                <c:formatCode>0.0</c:formatCode>
                <c:ptCount val="5"/>
                <c:pt idx="0">
                  <c:v>56000</c:v>
                </c:pt>
                <c:pt idx="1">
                  <c:v>136000</c:v>
                </c:pt>
                <c:pt idx="2">
                  <c:v>256000</c:v>
                </c:pt>
                <c:pt idx="3">
                  <c:v>400000</c:v>
                </c:pt>
                <c:pt idx="4">
                  <c:v>640000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CE-4DB9-A35C-E8D7C5505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82632"/>
        <c:axId val="41523208"/>
      </c:lineChart>
      <c:catAx>
        <c:axId val="3068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23208"/>
        <c:crosses val="autoZero"/>
        <c:auto val="1"/>
        <c:lblAlgn val="ctr"/>
        <c:lblOffset val="100"/>
        <c:noMultiLvlLbl val="0"/>
      </c:catAx>
      <c:valAx>
        <c:axId val="41523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82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growth recovery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'[5 year TCO - with income model.xlsx]start small'!$S$26:$T$26</c:f>
              <c:strCache>
                <c:ptCount val="2"/>
                <c:pt idx="0">
                  <c:v>growth and % of RC spend per year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model.xlsx]start small'!$U$19:$Y$19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model.xlsx]start small'!$U$26:$Y$26</c:f>
              <c:numCache>
                <c:formatCode>0.0</c:formatCode>
                <c:ptCount val="5"/>
                <c:pt idx="0">
                  <c:v>59300</c:v>
                </c:pt>
                <c:pt idx="1">
                  <c:v>49300</c:v>
                </c:pt>
                <c:pt idx="2">
                  <c:v>98700</c:v>
                </c:pt>
                <c:pt idx="3">
                  <c:v>48700</c:v>
                </c:pt>
                <c:pt idx="4">
                  <c:v>113600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3E-4271-97ED-0A456BD4B0D4}"/>
            </c:ext>
          </c:extLst>
        </c:ser>
        <c:ser>
          <c:idx val="7"/>
          <c:order val="1"/>
          <c:tx>
            <c:strRef>
              <c:f>'[5 year TCO - with income model.xlsx]start small'!$S$27:$T$27</c:f>
              <c:strCache>
                <c:ptCount val="2"/>
                <c:pt idx="0">
                  <c:v>growth and % of RC income per year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model.xlsx]start small'!$U$19:$Y$19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model.xlsx]start small'!$U$27:$Y$27</c:f>
              <c:numCache>
                <c:formatCode>0.0</c:formatCode>
                <c:ptCount val="5"/>
                <c:pt idx="0">
                  <c:v>32340</c:v>
                </c:pt>
                <c:pt idx="1">
                  <c:v>46200</c:v>
                </c:pt>
                <c:pt idx="2">
                  <c:v>69300</c:v>
                </c:pt>
                <c:pt idx="3">
                  <c:v>83160</c:v>
                </c:pt>
                <c:pt idx="4">
                  <c:v>138600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3E-4271-97ED-0A456BD4B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685512"/>
        <c:axId val="153691656"/>
      </c:lineChart>
      <c:catAx>
        <c:axId val="15368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91656"/>
        <c:crosses val="autoZero"/>
        <c:auto val="1"/>
        <c:lblAlgn val="ctr"/>
        <c:lblOffset val="100"/>
        <c:noMultiLvlLbl val="0"/>
      </c:catAx>
      <c:valAx>
        <c:axId val="153691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85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Fixed Charge vs growth</a:t>
            </a:r>
          </a:p>
        </c:rich>
      </c:tx>
      <c:layout>
        <c:manualLayout>
          <c:xMode val="edge"/>
          <c:yMode val="edge"/>
          <c:x val="0.409965006083224"/>
          <c:y val="2.6977539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'[5 year TCO - with income model.xlsx]start small'!$S$69:$T$69</c:f>
              <c:strCache>
                <c:ptCount val="2"/>
                <c:pt idx="0">
                  <c:v>growth income cumulative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model.xlsx]start small'!$U$62:$Y$62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model.xlsx]start small'!$U$69:$Y$69</c:f>
              <c:numCache>
                <c:formatCode>0.0</c:formatCode>
                <c:ptCount val="5"/>
                <c:pt idx="0">
                  <c:v>59300</c:v>
                </c:pt>
                <c:pt idx="1">
                  <c:v>108600</c:v>
                </c:pt>
                <c:pt idx="2">
                  <c:v>207300</c:v>
                </c:pt>
                <c:pt idx="3">
                  <c:v>256000</c:v>
                </c:pt>
                <c:pt idx="4">
                  <c:v>369600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3A-41F8-BBFA-20B03FDBFBDF}"/>
            </c:ext>
          </c:extLst>
        </c:ser>
        <c:ser>
          <c:idx val="8"/>
          <c:order val="1"/>
          <c:tx>
            <c:strRef>
              <c:f>'[5 year TCO - with income model.xlsx]start small'!$S$71:$T$71</c:f>
              <c:strCache>
                <c:ptCount val="2"/>
                <c:pt idx="0">
                  <c:v>Income Fixed cost model at set cost per unit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model.xlsx]start small'!$U$62:$Y$62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model.xlsx]start small'!$U$71:$Y$71</c:f>
              <c:numCache>
                <c:formatCode>0.0</c:formatCode>
                <c:ptCount val="5"/>
                <c:pt idx="0">
                  <c:v>56000</c:v>
                </c:pt>
                <c:pt idx="1">
                  <c:v>136000</c:v>
                </c:pt>
                <c:pt idx="2">
                  <c:v>256000</c:v>
                </c:pt>
                <c:pt idx="3">
                  <c:v>400000</c:v>
                </c:pt>
                <c:pt idx="4">
                  <c:v>640000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3A-41F8-BBFA-20B03FDBF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82632"/>
        <c:axId val="41523208"/>
      </c:lineChart>
      <c:catAx>
        <c:axId val="3068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23208"/>
        <c:crosses val="autoZero"/>
        <c:auto val="1"/>
        <c:lblAlgn val="ctr"/>
        <c:lblOffset val="100"/>
        <c:noMultiLvlLbl val="0"/>
      </c:catAx>
      <c:valAx>
        <c:axId val="41523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82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Year-on</a:t>
            </a:r>
            <a:r>
              <a:rPr lang="en-IE" baseline="0"/>
              <a:t> year</a:t>
            </a:r>
            <a:endParaRPr lang="en-I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'[5 year TCO - with income model.xlsx]Comparison'!$A$10:$B$10</c:f>
              <c:strCache>
                <c:ptCount val="2"/>
                <c:pt idx="0">
                  <c:v>Buy EUDAT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model.xlsx]Comparison'!$C$9:$G$9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model.xlsx]Comparison'!$C$10:$G$10</c:f>
              <c:numCache>
                <c:formatCode>General</c:formatCode>
                <c:ptCount val="5"/>
                <c:pt idx="0">
                  <c:v>183750</c:v>
                </c:pt>
                <c:pt idx="1">
                  <c:v>183750</c:v>
                </c:pt>
                <c:pt idx="2">
                  <c:v>221250</c:v>
                </c:pt>
                <c:pt idx="3">
                  <c:v>232500</c:v>
                </c:pt>
                <c:pt idx="4">
                  <c:v>367500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95-430A-AC14-5F6041515A3A}"/>
            </c:ext>
          </c:extLst>
        </c:ser>
        <c:ser>
          <c:idx val="1"/>
          <c:order val="1"/>
          <c:tx>
            <c:strRef>
              <c:f>'[5 year TCO - with income model.xlsx]Comparison'!$A$11:$B$11</c:f>
              <c:strCache>
                <c:ptCount val="2"/>
                <c:pt idx="0">
                  <c:v>Build on prem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model.xlsx]Comparison'!$C$9:$G$9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model.xlsx]Comparison'!$C$11:$G$11</c:f>
              <c:numCache>
                <c:formatCode>General</c:formatCode>
                <c:ptCount val="5"/>
                <c:pt idx="0">
                  <c:v>389300</c:v>
                </c:pt>
                <c:pt idx="1">
                  <c:v>239300</c:v>
                </c:pt>
                <c:pt idx="2">
                  <c:v>189300</c:v>
                </c:pt>
                <c:pt idx="3">
                  <c:v>198700</c:v>
                </c:pt>
                <c:pt idx="4">
                  <c:v>213600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95-430A-AC14-5F6041515A3A}"/>
            </c:ext>
          </c:extLst>
        </c:ser>
        <c:ser>
          <c:idx val="2"/>
          <c:order val="2"/>
          <c:tx>
            <c:strRef>
              <c:f>'[5 year TCO - with income model.xlsx]Comparison'!$A$12:$B$12</c:f>
              <c:strCache>
                <c:ptCount val="2"/>
                <c:pt idx="0">
                  <c:v>Build on IaaS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model.xlsx]Comparison'!$C$9:$G$9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model.xlsx]Comparison'!$C$12:$G$12</c:f>
              <c:numCache>
                <c:formatCode>General</c:formatCode>
                <c:ptCount val="5"/>
                <c:pt idx="0">
                  <c:v>201300</c:v>
                </c:pt>
                <c:pt idx="1">
                  <c:v>151300</c:v>
                </c:pt>
                <c:pt idx="2">
                  <c:v>164300</c:v>
                </c:pt>
                <c:pt idx="3">
                  <c:v>173700</c:v>
                </c:pt>
                <c:pt idx="4">
                  <c:v>231600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95-430A-AC14-5F6041515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8137615"/>
        <c:axId val="298141935"/>
      </c:lineChart>
      <c:catAx>
        <c:axId val="29813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141935"/>
        <c:crosses val="autoZero"/>
        <c:auto val="1"/>
        <c:lblAlgn val="ctr"/>
        <c:lblOffset val="100"/>
        <c:noMultiLvlLbl val="0"/>
      </c:catAx>
      <c:valAx>
        <c:axId val="29814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137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Full cost recovery</a:t>
            </a:r>
          </a:p>
        </c:rich>
      </c:tx>
      <c:layout>
        <c:manualLayout>
          <c:xMode val="edge"/>
          <c:yMode val="edge"/>
          <c:x val="0.40661215773321302"/>
          <c:y val="2.8550965227653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'[5 year TCO - with income model.xlsx]start small'!$S$20:$T$20</c:f>
              <c:strCache>
                <c:ptCount val="2"/>
                <c:pt idx="0">
                  <c:v>FC income Income per year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model.xlsx]start small'!$U$19:$Y$19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model.xlsx]start small'!$U$20:$Y$20</c:f>
              <c:numCache>
                <c:formatCode>0.0</c:formatCode>
                <c:ptCount val="5"/>
                <c:pt idx="0">
                  <c:v>107642.5</c:v>
                </c:pt>
                <c:pt idx="1">
                  <c:v>153775</c:v>
                </c:pt>
                <c:pt idx="2">
                  <c:v>230662.5</c:v>
                </c:pt>
                <c:pt idx="3">
                  <c:v>276795</c:v>
                </c:pt>
                <c:pt idx="4">
                  <c:v>461325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7E-4C58-B7E5-6C13CDDB7ABE}"/>
            </c:ext>
          </c:extLst>
        </c:ser>
        <c:ser>
          <c:idx val="1"/>
          <c:order val="1"/>
          <c:tx>
            <c:strRef>
              <c:f>'[5 year TCO - with income model.xlsx]start small'!$S$21:$T$21</c:f>
              <c:strCache>
                <c:ptCount val="2"/>
                <c:pt idx="0">
                  <c:v>FC spend per year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model.xlsx]start small'!$U$19:$Y$19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model.xlsx]start small'!$U$21:$Y$21</c:f>
              <c:numCache>
                <c:formatCode>0.0</c:formatCode>
                <c:ptCount val="5"/>
                <c:pt idx="0">
                  <c:v>389300</c:v>
                </c:pt>
                <c:pt idx="1">
                  <c:v>239300</c:v>
                </c:pt>
                <c:pt idx="2">
                  <c:v>189300</c:v>
                </c:pt>
                <c:pt idx="3">
                  <c:v>198700</c:v>
                </c:pt>
                <c:pt idx="4">
                  <c:v>213600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7E-4C58-B7E5-6C13CDDB7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8440"/>
        <c:axId val="341000"/>
      </c:lineChart>
      <c:catAx>
        <c:axId val="33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000"/>
        <c:crosses val="autoZero"/>
        <c:auto val="1"/>
        <c:lblAlgn val="ctr"/>
        <c:lblOffset val="100"/>
        <c:noMultiLvlLbl val="0"/>
      </c:catAx>
      <c:valAx>
        <c:axId val="341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'[5 year TCO - with income model.xlsx]Safespring'!$S$20:$T$20</c:f>
              <c:strCache>
                <c:ptCount val="2"/>
                <c:pt idx="0">
                  <c:v>FC income per year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model.xlsx]Safespring'!$U$19:$Y$19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model.xlsx]Safespring'!$U$20:$Y$20</c:f>
              <c:numCache>
                <c:formatCode>0.0</c:formatCode>
                <c:ptCount val="5"/>
                <c:pt idx="0">
                  <c:v>80692.5</c:v>
                </c:pt>
                <c:pt idx="1">
                  <c:v>115275</c:v>
                </c:pt>
                <c:pt idx="2">
                  <c:v>172912.5</c:v>
                </c:pt>
                <c:pt idx="3">
                  <c:v>207495</c:v>
                </c:pt>
                <c:pt idx="4">
                  <c:v>345825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D3-472D-A0BA-AAC5CC54D192}"/>
            </c:ext>
          </c:extLst>
        </c:ser>
        <c:ser>
          <c:idx val="1"/>
          <c:order val="1"/>
          <c:tx>
            <c:strRef>
              <c:f>'[5 year TCO - with income model.xlsx]Safespring'!$S$21:$T$21</c:f>
              <c:strCache>
                <c:ptCount val="2"/>
                <c:pt idx="0">
                  <c:v>FC spend per year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model.xlsx]Safespring'!$U$19:$Y$19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model.xlsx]Safespring'!$U$21:$Y$21</c:f>
              <c:numCache>
                <c:formatCode>0.0</c:formatCode>
                <c:ptCount val="5"/>
                <c:pt idx="0">
                  <c:v>201300</c:v>
                </c:pt>
                <c:pt idx="1">
                  <c:v>151300</c:v>
                </c:pt>
                <c:pt idx="2">
                  <c:v>164300</c:v>
                </c:pt>
                <c:pt idx="3">
                  <c:v>173700</c:v>
                </c:pt>
                <c:pt idx="4">
                  <c:v>231600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D3-472D-A0BA-AAC5CC54D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8440"/>
        <c:axId val="341000"/>
      </c:lineChart>
      <c:catAx>
        <c:axId val="33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000"/>
        <c:crosses val="autoZero"/>
        <c:auto val="1"/>
        <c:lblAlgn val="ctr"/>
        <c:lblOffset val="100"/>
        <c:noMultiLvlLbl val="0"/>
      </c:catAx>
      <c:valAx>
        <c:axId val="341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Fixed charge vs Full Cost</a:t>
            </a:r>
          </a:p>
        </c:rich>
      </c:tx>
      <c:layout>
        <c:manualLayout>
          <c:xMode val="edge"/>
          <c:yMode val="edge"/>
          <c:x val="0.3345748031496063"/>
          <c:y val="5.952380952380952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'[5 year TCO - with income model.xlsx]Safespring'!$S$64:$T$64</c:f>
              <c:strCache>
                <c:ptCount val="2"/>
                <c:pt idx="0">
                  <c:v>FC spend cumulative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model.xlsx]Safespring'!$U$62:$Y$62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model.xlsx]Safespring'!$U$64:$Y$64</c:f>
              <c:numCache>
                <c:formatCode>0.0</c:formatCode>
                <c:ptCount val="5"/>
                <c:pt idx="0">
                  <c:v>201300</c:v>
                </c:pt>
                <c:pt idx="1">
                  <c:v>352600</c:v>
                </c:pt>
                <c:pt idx="2">
                  <c:v>516900</c:v>
                </c:pt>
                <c:pt idx="3">
                  <c:v>690600</c:v>
                </c:pt>
                <c:pt idx="4">
                  <c:v>922200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ED-4228-B15C-8E549FBE6140}"/>
            </c:ext>
          </c:extLst>
        </c:ser>
        <c:ser>
          <c:idx val="6"/>
          <c:order val="1"/>
          <c:tx>
            <c:strRef>
              <c:f>'[5 year TCO - with income model.xlsx]Safespring'!$S$71:$T$71</c:f>
              <c:strCache>
                <c:ptCount val="2"/>
                <c:pt idx="0">
                  <c:v>Income Fixed cost model at set cost per unit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model.xlsx]Safespring'!$U$62:$Y$62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model.xlsx]Safespring'!$U$71:$Y$71</c:f>
              <c:numCache>
                <c:formatCode>0.0</c:formatCode>
                <c:ptCount val="5"/>
                <c:pt idx="0">
                  <c:v>56000</c:v>
                </c:pt>
                <c:pt idx="1">
                  <c:v>136000</c:v>
                </c:pt>
                <c:pt idx="2">
                  <c:v>256000</c:v>
                </c:pt>
                <c:pt idx="3">
                  <c:v>400000</c:v>
                </c:pt>
                <c:pt idx="4">
                  <c:v>640000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ED-4228-B15C-8E549FBE6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87016"/>
        <c:axId val="47715336"/>
      </c:lineChart>
      <c:catAx>
        <c:axId val="1898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15336"/>
        <c:crosses val="autoZero"/>
        <c:auto val="1"/>
        <c:lblAlgn val="ctr"/>
        <c:lblOffset val="100"/>
        <c:noMultiLvlLbl val="0"/>
      </c:catAx>
      <c:valAx>
        <c:axId val="4771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7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Fixed charge vs Full Cost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'[5 year TCO - with income model.xlsx]start small'!$S$64:$T$64</c:f>
              <c:strCache>
                <c:ptCount val="2"/>
                <c:pt idx="0">
                  <c:v>FC spend cumulative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model.xlsx]start small'!$U$62:$Y$62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model.xlsx]start small'!$U$64:$Y$64</c:f>
              <c:numCache>
                <c:formatCode>0.0</c:formatCode>
                <c:ptCount val="5"/>
                <c:pt idx="0">
                  <c:v>389300</c:v>
                </c:pt>
                <c:pt idx="1">
                  <c:v>628600</c:v>
                </c:pt>
                <c:pt idx="2">
                  <c:v>817900</c:v>
                </c:pt>
                <c:pt idx="3">
                  <c:v>1016600</c:v>
                </c:pt>
                <c:pt idx="4">
                  <c:v>1230200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47-42F1-9E51-52B564A57102}"/>
            </c:ext>
          </c:extLst>
        </c:ser>
        <c:ser>
          <c:idx val="6"/>
          <c:order val="1"/>
          <c:tx>
            <c:strRef>
              <c:f>'[5 year TCO - with income model.xlsx]start small'!$S$71:$T$71</c:f>
              <c:strCache>
                <c:ptCount val="2"/>
                <c:pt idx="0">
                  <c:v>Income Fixed cost model at set cost per unit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model.xlsx]start small'!$U$62:$Y$62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model.xlsx]start small'!$U$71:$Y$71</c:f>
              <c:numCache>
                <c:formatCode>0.0</c:formatCode>
                <c:ptCount val="5"/>
                <c:pt idx="0">
                  <c:v>56000</c:v>
                </c:pt>
                <c:pt idx="1">
                  <c:v>136000</c:v>
                </c:pt>
                <c:pt idx="2">
                  <c:v>256000</c:v>
                </c:pt>
                <c:pt idx="3">
                  <c:v>400000</c:v>
                </c:pt>
                <c:pt idx="4">
                  <c:v>640000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47-42F1-9E51-52B564A57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87016"/>
        <c:axId val="47715336"/>
      </c:lineChart>
      <c:catAx>
        <c:axId val="1898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15336"/>
        <c:crosses val="autoZero"/>
        <c:auto val="1"/>
        <c:lblAlgn val="ctr"/>
        <c:lblOffset val="100"/>
        <c:noMultiLvlLbl val="0"/>
      </c:catAx>
      <c:valAx>
        <c:axId val="4771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7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Full Cost recovery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'[5 year TCO - with income model.xlsx]start small'!$S$102</c:f>
              <c:strCache>
                <c:ptCount val="1"/>
                <c:pt idx="0">
                  <c:v>Spend per year Full cost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model.xlsx]start small'!$T$101:$X$101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model.xlsx]start small'!$T$102:$X$102</c:f>
              <c:numCache>
                <c:formatCode>General</c:formatCode>
                <c:ptCount val="5"/>
                <c:pt idx="0">
                  <c:v>183750</c:v>
                </c:pt>
                <c:pt idx="1">
                  <c:v>183750</c:v>
                </c:pt>
                <c:pt idx="2">
                  <c:v>232500</c:v>
                </c:pt>
                <c:pt idx="3">
                  <c:v>232500</c:v>
                </c:pt>
                <c:pt idx="4">
                  <c:v>367500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F2-4EC8-92D5-0DF12BA56163}"/>
            </c:ext>
          </c:extLst>
        </c:ser>
        <c:ser>
          <c:idx val="1"/>
          <c:order val="1"/>
          <c:tx>
            <c:strRef>
              <c:f>'[5 year TCO - with income model.xlsx]start small'!$S$103</c:f>
              <c:strCache>
                <c:ptCount val="1"/>
                <c:pt idx="0">
                  <c:v>Income per year full cost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model.xlsx]start small'!$T$101:$X$101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model.xlsx]start small'!$T$103:$X$103</c:f>
              <c:numCache>
                <c:formatCode>General</c:formatCode>
                <c:ptCount val="5"/>
                <c:pt idx="0">
                  <c:v>105000</c:v>
                </c:pt>
                <c:pt idx="1">
                  <c:v>150000</c:v>
                </c:pt>
                <c:pt idx="2">
                  <c:v>225000</c:v>
                </c:pt>
                <c:pt idx="3">
                  <c:v>270000</c:v>
                </c:pt>
                <c:pt idx="4">
                  <c:v>450000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F2-4EC8-92D5-0DF12BA56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8293472"/>
        <c:axId val="728290592"/>
      </c:lineChart>
      <c:catAx>
        <c:axId val="7282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290592"/>
        <c:crosses val="autoZero"/>
        <c:auto val="1"/>
        <c:lblAlgn val="ctr"/>
        <c:lblOffset val="100"/>
        <c:noMultiLvlLbl val="0"/>
      </c:catAx>
      <c:valAx>
        <c:axId val="7282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29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baseline="0" dirty="0"/>
              <a:t>Fixed charge vs Full Cost</a:t>
            </a:r>
            <a:endParaRPr lang="en-I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'[5 year TCO - with income model.xlsx]start small'!$S$110</c:f>
              <c:strCache>
                <c:ptCount val="1"/>
                <c:pt idx="0">
                  <c:v>Spend cumulative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model.xlsx]start small'!$T$109:$X$109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model.xlsx]start small'!$T$110:$X$110</c:f>
              <c:numCache>
                <c:formatCode>General</c:formatCode>
                <c:ptCount val="5"/>
                <c:pt idx="0">
                  <c:v>183750</c:v>
                </c:pt>
                <c:pt idx="1">
                  <c:v>367500</c:v>
                </c:pt>
                <c:pt idx="2">
                  <c:v>600000</c:v>
                </c:pt>
                <c:pt idx="3">
                  <c:v>832500</c:v>
                </c:pt>
                <c:pt idx="4">
                  <c:v>1200000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8E-4B3B-9F31-36CF316F5AD7}"/>
            </c:ext>
          </c:extLst>
        </c:ser>
        <c:ser>
          <c:idx val="2"/>
          <c:order val="2"/>
          <c:tx>
            <c:strRef>
              <c:f>'[5 year TCO - with income model.xlsx]start small'!$S$112</c:f>
              <c:strCache>
                <c:ptCount val="1"/>
                <c:pt idx="0">
                  <c:v>Income, fixed charge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model.xlsx]start small'!$T$109:$X$109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model.xlsx]start small'!$T$112:$X$112</c:f>
              <c:numCache>
                <c:formatCode>General</c:formatCode>
                <c:ptCount val="5"/>
                <c:pt idx="0">
                  <c:v>56000</c:v>
                </c:pt>
                <c:pt idx="1">
                  <c:v>136000</c:v>
                </c:pt>
                <c:pt idx="2">
                  <c:v>256000</c:v>
                </c:pt>
                <c:pt idx="3">
                  <c:v>400000</c:v>
                </c:pt>
                <c:pt idx="4">
                  <c:v>640000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8E-4B3B-9F31-36CF316F5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3252672"/>
        <c:axId val="85326167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'[5 year TCO - with income model.xlsx]start small'!$S$111</c15:sqref>
                        </c15:formulaRef>
                      </c:ext>
                    </c:extLst>
                    <c:strCache>
                      <c:ptCount val="1"/>
                      <c:pt idx="0">
                        <c:v>Income, full cost at set unit cost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'[5 year TCO - with income model.xlsx]start small'!$T$109:$X$109</c15:sqref>
                        </c15:formulaRef>
                      </c:ext>
                    </c:extLst>
                    <c:strCache>
                      <c:ptCount val="5"/>
                      <c:pt idx="0">
                        <c:v>Y1</c:v>
                      </c:pt>
                      <c:pt idx="1">
                        <c:v>Y2</c:v>
                      </c:pt>
                      <c:pt idx="2">
                        <c:v>Y3</c:v>
                      </c:pt>
                      <c:pt idx="3">
                        <c:v>y4</c:v>
                      </c:pt>
                      <c:pt idx="4">
                        <c:v>Y5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'[5 year TCO - with income model.xlsx]start small'!$T$111:$X$111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105000</c:v>
                      </c:pt>
                      <c:pt idx="1">
                        <c:v>255000</c:v>
                      </c:pt>
                      <c:pt idx="2">
                        <c:v>480000</c:v>
                      </c:pt>
                      <c:pt idx="3">
                        <c:v>750000</c:v>
                      </c:pt>
                      <c:pt idx="4">
                        <c:v>1200000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DC8E-4B3B-9F31-36CF316F5AD7}"/>
                  </c:ext>
                </c:extLst>
              </c15:ser>
            </c15:filteredLineSeries>
          </c:ext>
        </c:extLst>
      </c:lineChart>
      <c:catAx>
        <c:axId val="8532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261672"/>
        <c:crosses val="autoZero"/>
        <c:auto val="1"/>
        <c:lblAlgn val="ctr"/>
        <c:lblOffset val="100"/>
        <c:noMultiLvlLbl val="0"/>
      </c:catAx>
      <c:valAx>
        <c:axId val="85326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25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RC recovery</a:t>
            </a:r>
          </a:p>
        </c:rich>
      </c:tx>
      <c:layout>
        <c:manualLayout>
          <c:xMode val="edge"/>
          <c:yMode val="edge"/>
          <c:x val="0.4085327144165573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'[5 year TCO - with income model.xlsx]start small'!$S$24:$T$24</c:f>
              <c:strCache>
                <c:ptCount val="2"/>
                <c:pt idx="0">
                  <c:v>RC income per year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model.xlsx]start small'!$U$19:$Y$19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model.xlsx]start small'!$U$24:$Y$24</c:f>
              <c:numCache>
                <c:formatCode>0.0</c:formatCode>
                <c:ptCount val="5"/>
                <c:pt idx="0">
                  <c:v>69090</c:v>
                </c:pt>
                <c:pt idx="1">
                  <c:v>98700</c:v>
                </c:pt>
                <c:pt idx="2">
                  <c:v>148050</c:v>
                </c:pt>
                <c:pt idx="3">
                  <c:v>177660</c:v>
                </c:pt>
                <c:pt idx="4">
                  <c:v>296100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AD-441E-971A-6512F94B0D17}"/>
            </c:ext>
          </c:extLst>
        </c:ser>
        <c:ser>
          <c:idx val="5"/>
          <c:order val="1"/>
          <c:tx>
            <c:strRef>
              <c:f>'[5 year TCO - with income model.xlsx]start small'!$S$25:$T$25</c:f>
              <c:strCache>
                <c:ptCount val="2"/>
                <c:pt idx="0">
                  <c:v>RC spend per year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'[5 year TCO - with income model.xlsx]start small'!$U$19:$Y$19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'[5 year TCO - with income model.xlsx]start small'!$U$25:$Y$25</c:f>
              <c:numCache>
                <c:formatCode>0.0</c:formatCode>
                <c:ptCount val="5"/>
                <c:pt idx="0">
                  <c:v>219300</c:v>
                </c:pt>
                <c:pt idx="1">
                  <c:v>169300</c:v>
                </c:pt>
                <c:pt idx="2">
                  <c:v>128700</c:v>
                </c:pt>
                <c:pt idx="3">
                  <c:v>128700</c:v>
                </c:pt>
                <c:pt idx="4">
                  <c:v>143600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AD-441E-971A-6512F94B0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13864"/>
        <c:axId val="41543688"/>
      </c:lineChart>
      <c:catAx>
        <c:axId val="3071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43688"/>
        <c:crosses val="autoZero"/>
        <c:auto val="1"/>
        <c:lblAlgn val="ctr"/>
        <c:lblOffset val="100"/>
        <c:noMultiLvlLbl val="0"/>
      </c:catAx>
      <c:valAx>
        <c:axId val="4154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1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49AE8-A154-4684-8AE3-31A39F9519E4}" type="datetimeFigureOut">
              <a:rPr lang="en-IE" smtClean="0"/>
              <a:t>18/04/2024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2A68-7BE7-4A23-BB70-EA9681ECDE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430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A2A68-7BE7-4A23-BB70-EA9681ECDE5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48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A2A68-7BE7-4A23-BB70-EA9681ECDE5F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375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Logo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47F43-7B45-4F49-B81A-3938ABBAE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1122363"/>
            <a:ext cx="605536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7B176-1518-684A-AC3E-8AEAA5D3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3602038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2C7B4-6233-4B84-AA21-E5325F311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0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604A0-4DCE-E246-9371-01C214AF6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429D5AD-2FE9-6C42-AAB6-D988AD090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2501781"/>
            <a:ext cx="6055360" cy="212102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90F804A-C6B1-7442-ADAE-B7FF269AA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4714876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80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39B84-C9E9-E645-B32D-1EAC0DAD2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115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36DB356-2B28-0B49-99AC-5261D68DF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752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18 April 2024</a:t>
            </a:fld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26A0C62-F633-874C-A15A-D1A68C630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976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ef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5E0E9-CC36-6C40-A7E7-C5954E74B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72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825625"/>
            <a:ext cx="108184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04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06B549-7095-444D-B599-A1315154C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65125"/>
            <a:ext cx="726717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825625"/>
            <a:ext cx="72671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39B84-C9E9-E645-B32D-1EAC0DAD2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412" y="0"/>
            <a:ext cx="38115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7D8A17-3BEE-6148-9B03-46CCD27D4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825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18 April 2024</a:t>
            </a:fld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C8352FA-C4C0-1E4C-805A-CA70A61D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049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8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Righ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5E0E9-CC36-6C40-A7E7-C5954E74B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49"/>
            <a:ext cx="12192000" cy="6869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825625"/>
            <a:ext cx="108184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5008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7516-67B4-A040-9111-2CA3688F9E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4287-10E1-DF49-A172-7D4830D55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layout 1">
    <p:bg>
      <p:bgPr>
        <a:blipFill dpi="0" rotWithShape="1">
          <a:blip r:embed="rId2">
            <a:lum/>
          </a:blip>
          <a:srcRect/>
          <a:stretch>
            <a:fillRect l="-18000" t="-4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74F0161-E1A8-714D-BDB4-BCC6DA1E52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5" y="381211"/>
            <a:ext cx="3867607" cy="743535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0ACF6475-EAF3-FC4C-9277-98AB506D989E}"/>
              </a:ext>
            </a:extLst>
          </p:cNvPr>
          <p:cNvSpPr/>
          <p:nvPr userDrawn="1"/>
        </p:nvSpPr>
        <p:spPr>
          <a:xfrm flipH="1">
            <a:off x="3" y="476672"/>
            <a:ext cx="229686" cy="5760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C634EC-5A9C-5044-9E3E-B3A0D7A17B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176" y="1412779"/>
            <a:ext cx="11058445" cy="4484787"/>
          </a:xfrm>
          <a:prstGeom prst="rect">
            <a:avLst/>
          </a:prstGeom>
        </p:spPr>
        <p:txBody>
          <a:bodyPr>
            <a:normAutofit/>
          </a:bodyPr>
          <a:lstStyle>
            <a:lvl1pPr marL="318992" indent="-318992">
              <a:buSzPct val="100000"/>
              <a:buFontTx/>
              <a:buBlip>
                <a:blip r:embed="rId4"/>
              </a:buBlip>
              <a:defRPr sz="1395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91149" indent="-265827">
              <a:buSzPct val="90000"/>
              <a:buFontTx/>
              <a:buBlip>
                <a:blip r:embed="rId4"/>
              </a:buBlip>
              <a:defRPr sz="1395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63306" indent="-212661">
              <a:buSzPct val="80000"/>
              <a:buFontTx/>
              <a:buBlip>
                <a:blip r:embed="rId4"/>
              </a:buBlip>
              <a:defRPr sz="1395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88628" marR="0" indent="-212661" algn="l" defTabSz="4253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Blip>
                <a:blip r:embed="rId4"/>
              </a:buBlip>
              <a:tabLst/>
              <a:defRPr sz="1395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754454" marR="0" indent="-265827" algn="l" defTabSz="4253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 sz="1395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marL="1488628" marR="0" lvl="3" indent="-212661" algn="l" defTabSz="4253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Blip>
                <a:blip r:embed="rId4"/>
              </a:buBlip>
              <a:tabLst/>
              <a:defRPr/>
            </a:pPr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7C87108-BC77-4941-A62C-F94D8554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381" y="638132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931" b="0" i="0">
                <a:solidFill>
                  <a:schemeClr val="tx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82035A79-1B7B-6544-A1D3-181E1E5930CA}"/>
              </a:ext>
            </a:extLst>
          </p:cNvPr>
          <p:cNvCxnSpPr>
            <a:cxnSpLocks/>
          </p:cNvCxnSpPr>
          <p:nvPr userDrawn="1"/>
        </p:nvCxnSpPr>
        <p:spPr>
          <a:xfrm flipH="1">
            <a:off x="1295467" y="6372000"/>
            <a:ext cx="9889099" cy="0"/>
          </a:xfrm>
          <a:prstGeom prst="line">
            <a:avLst/>
          </a:prstGeom>
          <a:ln w="12700">
            <a:solidFill>
              <a:srgbClr val="2637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3739C8B-034F-3E47-BF0B-3A47F41E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376244"/>
            <a:ext cx="540544" cy="293117"/>
          </a:xfrm>
          <a:prstGeom prst="rect">
            <a:avLst/>
          </a:prstGeom>
        </p:spPr>
        <p:txBody>
          <a:bodyPr/>
          <a:lstStyle>
            <a:lvl1pPr algn="r">
              <a:defRPr sz="931" b="0" i="0">
                <a:solidFill>
                  <a:schemeClr val="tx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2AC9EC50-C324-A747-AF6E-677924BCC4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1852" y="692699"/>
            <a:ext cx="5286106" cy="3130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42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Logo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604A0-4DCE-E246-9371-01C214AF6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69E2389-3DBC-6E4C-8B1A-1C22D5F9A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2501781"/>
            <a:ext cx="6055360" cy="212102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9E30B6E-4587-5241-9A68-A1264D80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4714876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960BC6-0E21-4693-A571-3592CEEE5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B40F26-A8AE-4AE6-A3D5-455B12298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8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604A0-4DCE-E246-9371-01C214AF6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429D5AD-2FE9-6C42-AAB6-D988AD090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2501781"/>
            <a:ext cx="6055360" cy="212102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90F804A-C6B1-7442-ADAE-B7FF269AA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4714876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99CA6-8DAF-41B0-B2F3-A94F05B26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23D73D-64C9-4A76-B2A2-2A1F36C36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1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9A8F11-6F67-754D-8853-3B057BC6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47F43-7B45-4F49-B81A-3938ABBAE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1122363"/>
            <a:ext cx="1052576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7B176-1518-684A-AC3E-8AEAA5D3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3602038"/>
            <a:ext cx="105257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C769A9-5803-4528-86DB-68D934D92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48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39B84-C9E9-E645-B32D-1EAC0DAD2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115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36DB356-2B28-0B49-99AC-5261D68DF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752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18 April 2024</a:t>
            </a:fld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26A0C62-F633-874C-A15A-D1A68C630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976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ef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5E0E9-CC36-6C40-A7E7-C5954E74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72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825625"/>
            <a:ext cx="108184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E97EE9-FFAB-4EC0-99E0-6267AC72B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8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06B549-7095-444D-B599-A1315154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65125"/>
            <a:ext cx="726717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825625"/>
            <a:ext cx="72671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39B84-C9E9-E645-B32D-1EAC0DAD2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412" y="0"/>
            <a:ext cx="38115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7D8A17-3BEE-6148-9B03-46CCD27D4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825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18 April 2024</a:t>
            </a:fld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C8352FA-C4C0-1E4C-805A-CA70A61D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049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AFBA00-46A7-433B-8FF8-0018307D36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7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Righ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5E0E9-CC36-6C40-A7E7-C5954E74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349"/>
            <a:ext cx="12192000" cy="6869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825625"/>
            <a:ext cx="108184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B712C-BD89-4E75-A4F9-930A63515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49"/>
            <a:ext cx="12192000" cy="68694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2BF140-468B-C13C-698C-E299A27D8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26" y="5880549"/>
            <a:ext cx="7137149" cy="826369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F0B969CB-4AEA-E111-88E8-4D58402EA3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6120" y="5859719"/>
            <a:ext cx="2244695" cy="8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0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Logo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604A0-4DCE-E246-9371-01C214AF6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69E2389-3DBC-6E4C-8B1A-1C22D5F9A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2501781"/>
            <a:ext cx="6055360" cy="212102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9E30B6E-4587-5241-9A68-A1264D80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4714876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53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61B837-0AF4-7841-AF64-8466BFD9C3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971C0-ADEB-7F43-9C68-3A9805E1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520" y="365125"/>
            <a:ext cx="72671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2DBA7-F58F-AE41-A996-410690956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7520" y="1825625"/>
            <a:ext cx="7267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408E9859-5416-DF49-B4A0-93C119BB6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752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18 April 2024</a:t>
            </a:fld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0C464A7-862E-B34A-977C-5E681852B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976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36BCB-4565-41EB-911E-98FAD400046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9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63" r:id="rId9"/>
    <p:sldLayoutId id="2147483665" r:id="rId10"/>
    <p:sldLayoutId id="2147483650" r:id="rId11"/>
    <p:sldLayoutId id="2147483666" r:id="rId12"/>
    <p:sldLayoutId id="2147483662" r:id="rId13"/>
    <p:sldLayoutId id="2147483667" r:id="rId14"/>
    <p:sldLayoutId id="2147483686" r:id="rId15"/>
    <p:sldLayoutId id="214748368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hyperlink" Target="https://pixabay.com/en/sign-road-under-construction-34184/" TargetMode="External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udat.eu/contact-support-request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udat.eu/service-catalogue/b2access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86A9-C885-4D2F-875F-79992EEFC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563" y="2706234"/>
            <a:ext cx="6896937" cy="1445531"/>
          </a:xfrm>
        </p:spPr>
        <p:txBody>
          <a:bodyPr>
            <a:normAutofit/>
          </a:bodyPr>
          <a:lstStyle/>
          <a:p>
            <a:r>
              <a:rPr lang="en-US" sz="4800"/>
              <a:t>IRLDAT: from pilot to service</a:t>
            </a:r>
            <a:endParaRPr lang="en-IE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DFBEF-AE0E-4400-8016-F1A7991EC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020" y="4897756"/>
            <a:ext cx="605536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IRLDAT SAF </a:t>
            </a:r>
          </a:p>
          <a:p>
            <a:r>
              <a:rPr lang="en-US"/>
              <a:t>18</a:t>
            </a:r>
            <a:r>
              <a:rPr lang="en-US" baseline="30000"/>
              <a:t>th</a:t>
            </a:r>
            <a:r>
              <a:rPr lang="en-US"/>
              <a:t>  April 2024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IRLDAT team</a:t>
            </a:r>
            <a:endParaRPr lang="en-IE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86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DEE6C-47C4-7B54-7C3B-A4CAE3FF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resolve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4C597-52A2-2FAE-DC5E-6C462A8B9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Scale of service and demand </a:t>
            </a:r>
          </a:p>
          <a:p>
            <a:endParaRPr lang="en-US" dirty="0"/>
          </a:p>
          <a:p>
            <a:r>
              <a:rPr lang="en-US" dirty="0"/>
              <a:t>Business / funding model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798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523E-9BD9-EA59-82C1-23F85FB6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Learnings from NRENs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22900-318C-D151-F6DF-42E64D18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910" y="1690688"/>
            <a:ext cx="5017256" cy="361769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Common theme that once the service is stable, limited resources needed to manage central service. </a:t>
            </a:r>
          </a:p>
          <a:p>
            <a:r>
              <a:rPr lang="en-US"/>
              <a:t>On top of managing underlying infrastructure</a:t>
            </a:r>
          </a:p>
          <a:p>
            <a:endParaRPr lang="en-US"/>
          </a:p>
          <a:p>
            <a:r>
              <a:rPr lang="en-US"/>
              <a:t>Universities need a local contact</a:t>
            </a:r>
          </a:p>
          <a:p>
            <a:endParaRPr lang="en-US"/>
          </a:p>
          <a:p>
            <a:r>
              <a:rPr lang="en-US"/>
              <a:t>Path towards stable service and scale of service differs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29E16C-F8C2-DCE9-5C65-8EC871BFF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370156"/>
              </p:ext>
            </p:extLst>
          </p:nvPr>
        </p:nvGraphicFramePr>
        <p:xfrm>
          <a:off x="5277600" y="1690688"/>
          <a:ext cx="682259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200">
                  <a:extLst>
                    <a:ext uri="{9D8B030D-6E8A-4147-A177-3AD203B41FA5}">
                      <a16:colId xmlns:a16="http://schemas.microsoft.com/office/drawing/2014/main" val="3268562669"/>
                    </a:ext>
                  </a:extLst>
                </a:gridCol>
                <a:gridCol w="1039960">
                  <a:extLst>
                    <a:ext uri="{9D8B030D-6E8A-4147-A177-3AD203B41FA5}">
                      <a16:colId xmlns:a16="http://schemas.microsoft.com/office/drawing/2014/main" val="293314862"/>
                    </a:ext>
                  </a:extLst>
                </a:gridCol>
                <a:gridCol w="1200859">
                  <a:extLst>
                    <a:ext uri="{9D8B030D-6E8A-4147-A177-3AD203B41FA5}">
                      <a16:colId xmlns:a16="http://schemas.microsoft.com/office/drawing/2014/main" val="3926689814"/>
                    </a:ext>
                  </a:extLst>
                </a:gridCol>
                <a:gridCol w="1049581">
                  <a:extLst>
                    <a:ext uri="{9D8B030D-6E8A-4147-A177-3AD203B41FA5}">
                      <a16:colId xmlns:a16="http://schemas.microsoft.com/office/drawing/2014/main" val="1177822584"/>
                    </a:ext>
                  </a:extLst>
                </a:gridCol>
                <a:gridCol w="1352137">
                  <a:extLst>
                    <a:ext uri="{9D8B030D-6E8A-4147-A177-3AD203B41FA5}">
                      <a16:colId xmlns:a16="http://schemas.microsoft.com/office/drawing/2014/main" val="128663607"/>
                    </a:ext>
                  </a:extLst>
                </a:gridCol>
                <a:gridCol w="1200859">
                  <a:extLst>
                    <a:ext uri="{9D8B030D-6E8A-4147-A177-3AD203B41FA5}">
                      <a16:colId xmlns:a16="http://schemas.microsoft.com/office/drawing/2014/main" val="3143637953"/>
                    </a:ext>
                  </a:extLst>
                </a:gridCol>
              </a:tblGrid>
              <a:tr h="540097">
                <a:tc>
                  <a:txBody>
                    <a:bodyPr/>
                    <a:lstStyle/>
                    <a:p>
                      <a:r>
                        <a:rPr lang="en-US" sz="1600"/>
                        <a:t>NREN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Capacity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N. Users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Central Staffing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Underlying infrastucture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Funding model</a:t>
                      </a:r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9679"/>
                  </a:ext>
                </a:extLst>
              </a:tr>
              <a:tr h="771568">
                <a:tc>
                  <a:txBody>
                    <a:bodyPr/>
                    <a:lstStyle/>
                    <a:p>
                      <a:r>
                        <a:rPr lang="en-US" sz="1600"/>
                        <a:t>CARnet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200TB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600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&lt;1 FTE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On prem cloud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Fully funded centrally</a:t>
                      </a:r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402287"/>
                  </a:ext>
                </a:extLst>
              </a:tr>
              <a:tr h="771568">
                <a:tc>
                  <a:txBody>
                    <a:bodyPr/>
                    <a:lstStyle/>
                    <a:p>
                      <a:r>
                        <a:rPr lang="en-US" sz="1600"/>
                        <a:t>SWITCH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600TB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&gt;35K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 ~1 FTE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On-prem cloud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Unis pay based on size</a:t>
                      </a:r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649339"/>
                  </a:ext>
                </a:extLst>
              </a:tr>
              <a:tr h="540097">
                <a:tc>
                  <a:txBody>
                    <a:bodyPr/>
                    <a:lstStyle/>
                    <a:p>
                      <a:r>
                        <a:rPr lang="en-US" sz="1600"/>
                        <a:t>SUNET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450TB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~2000 (19 unis)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&lt; 2 FTE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Safespring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Fixed unit charge</a:t>
                      </a:r>
                      <a:endParaRPr lang="en-I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08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26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7B16-44CC-4251-3489-90A5EF72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6"/>
            <a:ext cx="10818420" cy="1038162"/>
          </a:xfrm>
        </p:spPr>
        <p:txBody>
          <a:bodyPr/>
          <a:lstStyle/>
          <a:p>
            <a:r>
              <a:rPr lang="en-US" b="1" dirty="0"/>
              <a:t>The business modelling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27658-CA7B-AC76-63FF-7CCA064FF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403288"/>
            <a:ext cx="1081842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Assumption: Universities buy units </a:t>
            </a:r>
          </a:p>
          <a:p>
            <a:pPr lvl="1"/>
            <a:r>
              <a:rPr lang="en-US" dirty="0"/>
              <a:t>Currently defined as &lt;10TB, 50 users&gt;</a:t>
            </a:r>
          </a:p>
          <a:p>
            <a:endParaRPr lang="en-US" dirty="0"/>
          </a:p>
          <a:p>
            <a:r>
              <a:rPr lang="en-US" dirty="0"/>
              <a:t>Inputs:</a:t>
            </a:r>
          </a:p>
          <a:p>
            <a:pPr lvl="1"/>
            <a:r>
              <a:rPr lang="en-US" dirty="0"/>
              <a:t>Demand pattern over 5 years based on unit size</a:t>
            </a:r>
          </a:p>
          <a:p>
            <a:pPr lvl="1"/>
            <a:r>
              <a:rPr lang="en-US" dirty="0"/>
              <a:t>Infrastructure and Recurring costs to meet demand pattern (for both “build” and “buy from EUDAT”)</a:t>
            </a:r>
          </a:p>
          <a:p>
            <a:pPr lvl="1"/>
            <a:r>
              <a:rPr lang="en-US" dirty="0"/>
              <a:t>A hypothetical fixed unit charge (currently set at 8k/year)</a:t>
            </a:r>
          </a:p>
          <a:p>
            <a:endParaRPr lang="en-US" dirty="0"/>
          </a:p>
          <a:p>
            <a:r>
              <a:rPr lang="en-US" dirty="0"/>
              <a:t>Outputs:</a:t>
            </a:r>
          </a:p>
          <a:p>
            <a:pPr lvl="1"/>
            <a:r>
              <a:rPr lang="en-US" dirty="0"/>
              <a:t>TCO over 5 years</a:t>
            </a:r>
          </a:p>
          <a:p>
            <a:pPr lvl="1"/>
            <a:r>
              <a:rPr lang="en-US" dirty="0"/>
              <a:t>Unit size cost for full recovery of non-funded costs. Comparison with fixed unit cost</a:t>
            </a:r>
          </a:p>
          <a:p>
            <a:pPr lvl="1"/>
            <a:r>
              <a:rPr lang="en-US" dirty="0"/>
              <a:t>Year-on-year and cumulative cash flow for various cost recovery models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591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E2F8-D815-C281-C9BA-79FD4C69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Scenarios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8705F-D3C9-4277-3ADA-F81E1F4A0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Buy from EUDAT: a dedicated instance hosted and managed by EUDAT in Germany.</a:t>
            </a:r>
          </a:p>
          <a:p>
            <a:endParaRPr lang="en-US" dirty="0"/>
          </a:p>
          <a:p>
            <a:r>
              <a:rPr lang="en-US" dirty="0"/>
              <a:t>Build on–prem leveraging existing infrastructure resources, starting small and growing to meet demand.</a:t>
            </a:r>
          </a:p>
          <a:p>
            <a:endParaRPr lang="en-US" dirty="0"/>
          </a:p>
          <a:p>
            <a:r>
              <a:rPr lang="en-US" dirty="0"/>
              <a:t>Build on an IaaS provider, who provide the storage capacity and VMs required for the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61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E75C-694C-FAC1-889C-885CAC21E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74178"/>
            <a:ext cx="10818420" cy="983841"/>
          </a:xfrm>
        </p:spPr>
        <p:txBody>
          <a:bodyPr/>
          <a:lstStyle/>
          <a:p>
            <a:r>
              <a:rPr lang="en-US" dirty="0"/>
              <a:t>Sizing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A91B5-C508-3047-F1C1-65538C2C3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499700"/>
            <a:ext cx="1081842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i="1" dirty="0"/>
              <a:t>unit</a:t>
            </a:r>
            <a:r>
              <a:rPr lang="en-US" dirty="0"/>
              <a:t> is defined as &lt;</a:t>
            </a:r>
            <a:r>
              <a:rPr lang="en-US" b="1" dirty="0"/>
              <a:t>50 users, 10 TB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Is this a reasonable definition ?</a:t>
            </a:r>
          </a:p>
          <a:p>
            <a:pPr lvl="1"/>
            <a:r>
              <a:rPr lang="en-US" dirty="0"/>
              <a:t>Per year? Or longer ?</a:t>
            </a:r>
          </a:p>
          <a:p>
            <a:pPr lvl="1"/>
            <a:endParaRPr lang="en-US" dirty="0"/>
          </a:p>
          <a:p>
            <a:r>
              <a:rPr lang="en-US" dirty="0"/>
              <a:t>Modelling based on this demand forecast:</a:t>
            </a:r>
          </a:p>
          <a:p>
            <a:endParaRPr lang="en-IE" dirty="0"/>
          </a:p>
          <a:p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r>
              <a:rPr lang="en-IE" dirty="0"/>
              <a:t>Is it a reasonable demand forecast 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2C4773-A46A-C102-D66E-D45D33A23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886014"/>
              </p:ext>
            </p:extLst>
          </p:nvPr>
        </p:nvGraphicFramePr>
        <p:xfrm>
          <a:off x="1545467" y="3675369"/>
          <a:ext cx="81187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992">
                  <a:extLst>
                    <a:ext uri="{9D8B030D-6E8A-4147-A177-3AD203B41FA5}">
                      <a16:colId xmlns:a16="http://schemas.microsoft.com/office/drawing/2014/main" val="310016260"/>
                    </a:ext>
                  </a:extLst>
                </a:gridCol>
                <a:gridCol w="1347992">
                  <a:extLst>
                    <a:ext uri="{9D8B030D-6E8A-4147-A177-3AD203B41FA5}">
                      <a16:colId xmlns:a16="http://schemas.microsoft.com/office/drawing/2014/main" val="3191173676"/>
                    </a:ext>
                  </a:extLst>
                </a:gridCol>
                <a:gridCol w="1355695">
                  <a:extLst>
                    <a:ext uri="{9D8B030D-6E8A-4147-A177-3AD203B41FA5}">
                      <a16:colId xmlns:a16="http://schemas.microsoft.com/office/drawing/2014/main" val="2682990731"/>
                    </a:ext>
                  </a:extLst>
                </a:gridCol>
                <a:gridCol w="1355695">
                  <a:extLst>
                    <a:ext uri="{9D8B030D-6E8A-4147-A177-3AD203B41FA5}">
                      <a16:colId xmlns:a16="http://schemas.microsoft.com/office/drawing/2014/main" val="1906291581"/>
                    </a:ext>
                  </a:extLst>
                </a:gridCol>
                <a:gridCol w="1355695">
                  <a:extLst>
                    <a:ext uri="{9D8B030D-6E8A-4147-A177-3AD203B41FA5}">
                      <a16:colId xmlns:a16="http://schemas.microsoft.com/office/drawing/2014/main" val="3310238634"/>
                    </a:ext>
                  </a:extLst>
                </a:gridCol>
                <a:gridCol w="1355695">
                  <a:extLst>
                    <a:ext uri="{9D8B030D-6E8A-4147-A177-3AD203B41FA5}">
                      <a16:colId xmlns:a16="http://schemas.microsoft.com/office/drawing/2014/main" val="458055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Y1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Y2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Y3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Y4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Y5</a:t>
                      </a:r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553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Units</a:t>
                      </a:r>
                      <a:endParaRPr lang="en-I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7</a:t>
                      </a:r>
                      <a:endParaRPr lang="en-I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</a:t>
                      </a:r>
                      <a:endParaRPr lang="en-I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15</a:t>
                      </a:r>
                      <a:endParaRPr lang="en-I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18</a:t>
                      </a:r>
                      <a:endParaRPr lang="en-I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30</a:t>
                      </a:r>
                      <a:endParaRPr lang="en-IE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21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Capacity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70TB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100TB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150TB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180TB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300TB</a:t>
                      </a:r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511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Users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350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500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750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900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1500</a:t>
                      </a:r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321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3EF7-54D0-ED64-84CA-7CEA385B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51" y="903891"/>
            <a:ext cx="10818420" cy="436083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All Numbers Are Estimates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They are NOT Final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Intended to give a reasonable indication of expected costs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Still a Work in Progress</a:t>
            </a:r>
            <a:br>
              <a:rPr lang="en-GB" b="1" dirty="0"/>
            </a:br>
            <a:br>
              <a:rPr lang="en-GB" b="1" dirty="0"/>
            </a:b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36418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420B-18A0-0CB3-908C-743C5D16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TCO comparison</a:t>
            </a:r>
            <a:endParaRPr lang="en-IE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B7E6F7-BF3C-F662-058B-ECC56C6D2BDD}"/>
              </a:ext>
            </a:extLst>
          </p:cNvPr>
          <p:cNvGraphicFramePr>
            <a:graphicFrameLocks/>
          </p:cNvGraphicFramePr>
          <p:nvPr/>
        </p:nvGraphicFramePr>
        <p:xfrm>
          <a:off x="6141244" y="20621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271FA7A-1C81-1A4E-9AF0-47D65F20FB7C}"/>
              </a:ext>
            </a:extLst>
          </p:cNvPr>
          <p:cNvGraphicFramePr>
            <a:graphicFrameLocks/>
          </p:cNvGraphicFramePr>
          <p:nvPr/>
        </p:nvGraphicFramePr>
        <p:xfrm>
          <a:off x="1478756" y="2052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260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BA58-A91E-235C-256B-1C5A84DF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6"/>
            <a:ext cx="10818420" cy="917068"/>
          </a:xfrm>
        </p:spPr>
        <p:txBody>
          <a:bodyPr/>
          <a:lstStyle/>
          <a:p>
            <a:r>
              <a:rPr lang="en-GB"/>
              <a:t>Cost recovery scenarios</a:t>
            </a:r>
            <a:endParaRPr lang="en-IE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C8F799-9DED-B942-7B7F-0163815C0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800780"/>
              </p:ext>
            </p:extLst>
          </p:nvPr>
        </p:nvGraphicFramePr>
        <p:xfrm>
          <a:off x="815634" y="1282193"/>
          <a:ext cx="10464983" cy="3165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21">
                  <a:extLst>
                    <a:ext uri="{9D8B030D-6E8A-4147-A177-3AD203B41FA5}">
                      <a16:colId xmlns:a16="http://schemas.microsoft.com/office/drawing/2014/main" val="2222752631"/>
                    </a:ext>
                  </a:extLst>
                </a:gridCol>
                <a:gridCol w="2086801">
                  <a:extLst>
                    <a:ext uri="{9D8B030D-6E8A-4147-A177-3AD203B41FA5}">
                      <a16:colId xmlns:a16="http://schemas.microsoft.com/office/drawing/2014/main" val="1791023028"/>
                    </a:ext>
                  </a:extLst>
                </a:gridCol>
                <a:gridCol w="2868160">
                  <a:extLst>
                    <a:ext uri="{9D8B030D-6E8A-4147-A177-3AD203B41FA5}">
                      <a16:colId xmlns:a16="http://schemas.microsoft.com/office/drawing/2014/main" val="2680010452"/>
                    </a:ext>
                  </a:extLst>
                </a:gridCol>
                <a:gridCol w="3395501">
                  <a:extLst>
                    <a:ext uri="{9D8B030D-6E8A-4147-A177-3AD203B41FA5}">
                      <a16:colId xmlns:a16="http://schemas.microsoft.com/office/drawing/2014/main" val="879166778"/>
                    </a:ext>
                  </a:extLst>
                </a:gridCol>
              </a:tblGrid>
              <a:tr h="539417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Scenario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What is centrally funded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What is recovered from user fees</a:t>
                      </a:r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807285"/>
                  </a:ext>
                </a:extLst>
              </a:tr>
              <a:tr h="539417">
                <a:tc>
                  <a:txBody>
                    <a:bodyPr/>
                    <a:lstStyle/>
                    <a:p>
                      <a:pPr algn="l"/>
                      <a:r>
                        <a:rPr lang="en-GB" b="1" i="1"/>
                        <a:t>Full cost recovery </a:t>
                      </a:r>
                      <a:endParaRPr lang="en-IE" b="1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i="1"/>
                        <a:t>Build and buy</a:t>
                      </a:r>
                      <a:endParaRPr lang="en-IE" b="1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/>
                        <a:t>Nothing</a:t>
                      </a:r>
                      <a:endParaRPr lang="en-I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/>
                        <a:t>All costs recovered from user fees</a:t>
                      </a:r>
                      <a:endParaRPr lang="en-I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5334253"/>
                  </a:ext>
                </a:extLst>
              </a:tr>
              <a:tr h="628839">
                <a:tc>
                  <a:txBody>
                    <a:bodyPr/>
                    <a:lstStyle/>
                    <a:p>
                      <a:pPr algn="l"/>
                      <a:r>
                        <a:rPr lang="en-GB" b="1" i="1"/>
                        <a:t>Recurring costs recovery</a:t>
                      </a:r>
                      <a:endParaRPr lang="en-IE" b="1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i="1"/>
                        <a:t>Build</a:t>
                      </a:r>
                      <a:endParaRPr lang="en-IE" b="1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/>
                        <a:t>Infrastructure throughout whole lifecycle</a:t>
                      </a:r>
                      <a:endParaRPr lang="en-I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/>
                        <a:t>Central Staffing, user licences</a:t>
                      </a:r>
                      <a:endParaRPr lang="en-I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375327"/>
                  </a:ext>
                </a:extLst>
              </a:tr>
              <a:tr h="1006143">
                <a:tc>
                  <a:txBody>
                    <a:bodyPr/>
                    <a:lstStyle/>
                    <a:p>
                      <a:pPr algn="l"/>
                      <a:r>
                        <a:rPr lang="en-GB" b="1" i="1"/>
                        <a:t>Capacity growth</a:t>
                      </a:r>
                      <a:endParaRPr lang="en-IE" b="1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i="1"/>
                        <a:t>Build</a:t>
                      </a:r>
                      <a:endParaRPr lang="en-IE" b="1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/>
                        <a:t>Initial Infrastructure. 80% of staffing</a:t>
                      </a:r>
                      <a:endParaRPr lang="en-I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/>
                        <a:t>Infrastructure increments to support capacity growth, 20% of staffing</a:t>
                      </a:r>
                      <a:endParaRPr lang="en-I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5038416"/>
                  </a:ext>
                </a:extLst>
              </a:tr>
              <a:tr h="440188">
                <a:tc>
                  <a:txBody>
                    <a:bodyPr/>
                    <a:lstStyle/>
                    <a:p>
                      <a:pPr algn="l"/>
                      <a:r>
                        <a:rPr lang="en-GB" b="1" i="1"/>
                        <a:t>Allocated capacity</a:t>
                      </a:r>
                      <a:endParaRPr lang="en-IE" b="1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i="1"/>
                        <a:t>Buy</a:t>
                      </a:r>
                      <a:endParaRPr lang="en-IE" b="1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/>
                        <a:t>Service and central staffing</a:t>
                      </a:r>
                      <a:endParaRPr lang="en-I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/>
                        <a:t>Actual allocation on EUDAT</a:t>
                      </a:r>
                      <a:endParaRPr lang="en-I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3216103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D865AE-192A-1F91-6471-5DFF9AF07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4807390"/>
            <a:ext cx="10818420" cy="91706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Calculates a </a:t>
            </a:r>
            <a:r>
              <a:rPr lang="en-US" b="1"/>
              <a:t>Unit Fee</a:t>
            </a:r>
            <a:r>
              <a:rPr lang="en-US"/>
              <a:t> to ensure breakeven at 5 years.</a:t>
            </a:r>
          </a:p>
          <a:p>
            <a:r>
              <a:rPr lang="en-US"/>
              <a:t>How does a </a:t>
            </a:r>
            <a:r>
              <a:rPr lang="en-US" b="1"/>
              <a:t>Fixed</a:t>
            </a:r>
            <a:r>
              <a:rPr lang="en-US"/>
              <a:t> </a:t>
            </a:r>
            <a:r>
              <a:rPr lang="en-US" b="1"/>
              <a:t>Unit Fee </a:t>
            </a:r>
            <a:r>
              <a:rPr lang="en-US"/>
              <a:t>work (P/L) with these models. </a:t>
            </a:r>
            <a:r>
              <a:rPr lang="en-US">
                <a:solidFill>
                  <a:srgbClr val="FF0000"/>
                </a:solidFill>
              </a:rPr>
              <a:t>For example 8k/year.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170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2DEF-25E5-52AE-7A17-5E7414ED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1" y="217874"/>
            <a:ext cx="10818420" cy="730344"/>
          </a:xfrm>
        </p:spPr>
        <p:txBody>
          <a:bodyPr>
            <a:normAutofit/>
          </a:bodyPr>
          <a:lstStyle/>
          <a:p>
            <a:r>
              <a:rPr lang="en-US"/>
              <a:t>Full cost recovery – </a:t>
            </a:r>
            <a:r>
              <a:rPr lang="en-US" sz="1800">
                <a:solidFill>
                  <a:srgbClr val="FF0000"/>
                </a:solidFill>
              </a:rPr>
              <a:t>calculated unit cost</a:t>
            </a:r>
            <a:endParaRPr lang="en-IE" sz="180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738E5-31FA-9EEB-E910-BBFBC26C9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84" y="1060078"/>
            <a:ext cx="4519221" cy="4763799"/>
          </a:xfrm>
        </p:spPr>
        <p:txBody>
          <a:bodyPr/>
          <a:lstStyle/>
          <a:p>
            <a:r>
              <a:rPr lang="en-US"/>
              <a:t>Build on-prem - </a:t>
            </a:r>
            <a:r>
              <a:rPr lang="en-US">
                <a:solidFill>
                  <a:srgbClr val="FF0000"/>
                </a:solidFill>
              </a:rPr>
              <a:t>15.5K</a:t>
            </a:r>
            <a:endParaRPr lang="en-IE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AC127F-CDBC-D881-4084-745923E3F848}"/>
              </a:ext>
            </a:extLst>
          </p:cNvPr>
          <p:cNvSpPr txBox="1">
            <a:spLocks/>
          </p:cNvSpPr>
          <p:nvPr/>
        </p:nvSpPr>
        <p:spPr>
          <a:xfrm>
            <a:off x="4766605" y="1069954"/>
            <a:ext cx="3399930" cy="491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Build on IaaS - </a:t>
            </a:r>
            <a:r>
              <a:rPr lang="en-US">
                <a:solidFill>
                  <a:srgbClr val="FF0000"/>
                </a:solidFill>
              </a:rPr>
              <a:t>11.6K</a:t>
            </a:r>
            <a:endParaRPr lang="en-IE">
              <a:solidFill>
                <a:srgbClr val="FF000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6566A62-88B8-4680-84D1-29F8C55639FB}"/>
              </a:ext>
              <a:ext uri="{147F2762-F138-4A5C-976F-8EAC2B608ADB}">
                <a16:predDERef xmlns:a16="http://schemas.microsoft.com/office/drawing/2014/main" pred="{8DF4ECA2-381E-4967-B414-D2416C6DCF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098684"/>
              </p:ext>
            </p:extLst>
          </p:nvPr>
        </p:nvGraphicFramePr>
        <p:xfrm>
          <a:off x="474994" y="1503423"/>
          <a:ext cx="3654302" cy="214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37E883D-742A-49D8-8EE3-847A63383D27}"/>
              </a:ext>
              <a:ext uri="{147F2762-F138-4A5C-976F-8EAC2B608ADB}">
                <a16:predDERef xmlns:a16="http://schemas.microsoft.com/office/drawing/2014/main" pred="{2C59C2C9-0855-43B7-989E-FFB86A66F6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180664"/>
              </p:ext>
            </p:extLst>
          </p:nvPr>
        </p:nvGraphicFramePr>
        <p:xfrm>
          <a:off x="4616064" y="1668101"/>
          <a:ext cx="3314772" cy="191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38D3291-BCF7-4C1E-9E26-07FB991A68E9}"/>
              </a:ext>
              <a:ext uri="{147F2762-F138-4A5C-976F-8EAC2B608ADB}">
                <a16:predDERef xmlns:a16="http://schemas.microsoft.com/office/drawing/2014/main" pred="{51DEB4D6-3C3C-4B71-832B-C1B11A0D09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197365"/>
              </p:ext>
            </p:extLst>
          </p:nvPr>
        </p:nvGraphicFramePr>
        <p:xfrm>
          <a:off x="4512420" y="3702211"/>
          <a:ext cx="3599356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A122CAF-8F8D-4288-BC86-C04815DB2EF1}"/>
              </a:ext>
              <a:ext uri="{147F2762-F138-4A5C-976F-8EAC2B608ADB}">
                <a16:predDERef xmlns:a16="http://schemas.microsoft.com/office/drawing/2014/main" pred="{B4F1CBB0-3CEA-4F3F-974A-6495A5CD05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403565"/>
              </p:ext>
            </p:extLst>
          </p:nvPr>
        </p:nvGraphicFramePr>
        <p:xfrm>
          <a:off x="397145" y="3788268"/>
          <a:ext cx="3810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5692E-6A43-9666-04C9-76106C1DD6B7}"/>
              </a:ext>
            </a:extLst>
          </p:cNvPr>
          <p:cNvSpPr txBox="1">
            <a:spLocks/>
          </p:cNvSpPr>
          <p:nvPr/>
        </p:nvSpPr>
        <p:spPr>
          <a:xfrm>
            <a:off x="8317076" y="1060078"/>
            <a:ext cx="3399930" cy="491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Buy - </a:t>
            </a:r>
            <a:r>
              <a:rPr lang="en-US">
                <a:solidFill>
                  <a:srgbClr val="FF0000"/>
                </a:solidFill>
              </a:rPr>
              <a:t>15K</a:t>
            </a:r>
            <a:endParaRPr lang="en-IE">
              <a:solidFill>
                <a:srgbClr val="FF000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2C43A17-8414-53CA-5C98-65943404BF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44770"/>
              </p:ext>
            </p:extLst>
          </p:nvPr>
        </p:nvGraphicFramePr>
        <p:xfrm>
          <a:off x="8317076" y="1503423"/>
          <a:ext cx="3334734" cy="2022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D84D6FE-A8D6-39EA-28B8-3088F9BCFD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032454"/>
              </p:ext>
            </p:extLst>
          </p:nvPr>
        </p:nvGraphicFramePr>
        <p:xfrm>
          <a:off x="8284629" y="3683448"/>
          <a:ext cx="3628320" cy="2173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5938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BD33-79F4-B2A7-8CDB-3C0DCBA2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25" y="171575"/>
            <a:ext cx="10818420" cy="854075"/>
          </a:xfrm>
        </p:spPr>
        <p:txBody>
          <a:bodyPr/>
          <a:lstStyle/>
          <a:p>
            <a:r>
              <a:rPr lang="en-US" dirty="0"/>
              <a:t>Recurring Costs (RC) Recovery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7CD3-C62F-2591-CAE4-73AC27139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120301"/>
            <a:ext cx="5359730" cy="5056662"/>
          </a:xfrm>
        </p:spPr>
        <p:txBody>
          <a:bodyPr/>
          <a:lstStyle/>
          <a:p>
            <a:r>
              <a:rPr lang="en-US"/>
              <a:t>Build on-prem – </a:t>
            </a:r>
            <a:r>
              <a:rPr lang="en-US">
                <a:solidFill>
                  <a:srgbClr val="FF0000"/>
                </a:solidFill>
              </a:rPr>
              <a:t>9.8K</a:t>
            </a:r>
            <a:r>
              <a:rPr lang="en-US"/>
              <a:t> 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EE72B6-A694-9AFE-BB46-3BC573383138}"/>
              </a:ext>
            </a:extLst>
          </p:cNvPr>
          <p:cNvSpPr txBox="1">
            <a:spLocks/>
          </p:cNvSpPr>
          <p:nvPr/>
        </p:nvSpPr>
        <p:spPr>
          <a:xfrm>
            <a:off x="6096000" y="1120301"/>
            <a:ext cx="5359730" cy="5070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Build on IaaS – </a:t>
            </a:r>
            <a:r>
              <a:rPr lang="en-US">
                <a:solidFill>
                  <a:srgbClr val="FF0000"/>
                </a:solidFill>
              </a:rPr>
              <a:t>8.6K</a:t>
            </a:r>
            <a:endParaRPr lang="en-IE">
              <a:solidFill>
                <a:srgbClr val="FF000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3BCB6F-5D5F-4637-A729-4F606ECDAA45}"/>
              </a:ext>
              <a:ext uri="{147F2762-F138-4A5C-976F-8EAC2B608ADB}">
                <a16:predDERef xmlns:a16="http://schemas.microsoft.com/office/drawing/2014/main" pred="{C4444AF8-393D-43B5-98EF-CAC3329E34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218100"/>
              </p:ext>
            </p:extLst>
          </p:nvPr>
        </p:nvGraphicFramePr>
        <p:xfrm>
          <a:off x="522601" y="1618094"/>
          <a:ext cx="4176148" cy="2045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7F20B90-9224-4FB1-BE00-1F3B744DDBCB}"/>
              </a:ext>
              <a:ext uri="{147F2762-F138-4A5C-976F-8EAC2B608ADB}">
                <a16:predDERef xmlns:a16="http://schemas.microsoft.com/office/drawing/2014/main" pred="{5BF091B5-B55E-4A5B-AD81-5DB0231E29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957550"/>
              </p:ext>
            </p:extLst>
          </p:nvPr>
        </p:nvGraphicFramePr>
        <p:xfrm>
          <a:off x="565790" y="3827548"/>
          <a:ext cx="4176148" cy="217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F25FAAC-925B-4D12-BB61-535BE32169D6}"/>
              </a:ext>
              <a:ext uri="{147F2762-F138-4A5C-976F-8EAC2B608ADB}">
                <a16:predDERef xmlns:a16="http://schemas.microsoft.com/office/drawing/2014/main" pred="{C727299E-1F28-4F58-BB55-B65D41171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352934"/>
              </p:ext>
            </p:extLst>
          </p:nvPr>
        </p:nvGraphicFramePr>
        <p:xfrm>
          <a:off x="6008235" y="1594033"/>
          <a:ext cx="3398315" cy="2324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EA0DD5F-B682-4309-89DE-16A59A766240}"/>
              </a:ext>
              <a:ext uri="{147F2762-F138-4A5C-976F-8EAC2B608ADB}">
                <a16:predDERef xmlns:a16="http://schemas.microsoft.com/office/drawing/2014/main" pred="{0444B3BC-73E0-4686-9D50-DFFF8E0747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770951"/>
              </p:ext>
            </p:extLst>
          </p:nvPr>
        </p:nvGraphicFramePr>
        <p:xfrm>
          <a:off x="6008235" y="3932593"/>
          <a:ext cx="3604256" cy="23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4483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19BA-7978-146E-2525-6331598C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145DE-F1DB-953D-6741-328779D0B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on IRLDAT project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IE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Technical Options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IE" dirty="0">
                <a:ea typeface="Times New Roman" panose="02020603050405020304" pitchFamily="18" charset="0"/>
                <a:cs typeface="Aptos" panose="020B0004020202020204" pitchFamily="34" charset="0"/>
              </a:rPr>
              <a:t>Operations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Towards the definition of a production service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IE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Examples of national service from other countries</a:t>
            </a:r>
            <a:endParaRPr lang="en-IE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IE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How might a national service be funded, cost recovery scenarios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IE" dirty="0">
                <a:ea typeface="Times New Roman" panose="02020603050405020304" pitchFamily="18" charset="0"/>
                <a:cs typeface="Aptos" panose="020B0004020202020204" pitchFamily="34" charset="0"/>
              </a:rPr>
              <a:t>Example f</a:t>
            </a:r>
            <a:r>
              <a:rPr lang="en-IE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inancial analysis</a:t>
            </a:r>
            <a:endParaRPr lang="en-IE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Open discussion on business models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IE" dirty="0">
                <a:ea typeface="Aptos" panose="020B0004020202020204" pitchFamily="34" charset="0"/>
                <a:cs typeface="Aptos" panose="020B0004020202020204" pitchFamily="34" charset="0"/>
              </a:rPr>
              <a:t>Your input on expected demand</a:t>
            </a:r>
            <a:endParaRPr lang="en-IE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3866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BD33-79F4-B2A7-8CDB-3C0DCBA2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854075"/>
          </a:xfrm>
        </p:spPr>
        <p:txBody>
          <a:bodyPr/>
          <a:lstStyle/>
          <a:p>
            <a:r>
              <a:rPr lang="en-US"/>
              <a:t>Capacity growth recovery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7CD3-C62F-2591-CAE4-73AC27139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505527"/>
            <a:ext cx="5359730" cy="4671436"/>
          </a:xfrm>
        </p:spPr>
        <p:txBody>
          <a:bodyPr/>
          <a:lstStyle/>
          <a:p>
            <a:r>
              <a:rPr lang="en-US"/>
              <a:t>Build on-prem – </a:t>
            </a:r>
            <a:r>
              <a:rPr lang="en-US">
                <a:solidFill>
                  <a:srgbClr val="FF0000"/>
                </a:solidFill>
              </a:rPr>
              <a:t>4.6K</a:t>
            </a:r>
            <a:endParaRPr lang="en-IE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EE72B6-A694-9AFE-BB46-3BC573383138}"/>
              </a:ext>
            </a:extLst>
          </p:cNvPr>
          <p:cNvSpPr txBox="1">
            <a:spLocks/>
          </p:cNvSpPr>
          <p:nvPr/>
        </p:nvSpPr>
        <p:spPr>
          <a:xfrm>
            <a:off x="6096000" y="1519381"/>
            <a:ext cx="5359730" cy="4671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Build on IaaS - </a:t>
            </a:r>
            <a:r>
              <a:rPr lang="en-US">
                <a:solidFill>
                  <a:srgbClr val="FF0000"/>
                </a:solidFill>
              </a:rPr>
              <a:t>6.1K</a:t>
            </a:r>
            <a:endParaRPr lang="en-IE">
              <a:solidFill>
                <a:srgbClr val="FF000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9E58997-80A0-4C55-8B9C-5698FD701732}"/>
              </a:ext>
              <a:ext uri="{147F2762-F138-4A5C-976F-8EAC2B608ADB}">
                <a16:predDERef xmlns:a16="http://schemas.microsoft.com/office/drawing/2014/main" pred="{615FE1A2-0186-4F27-B695-7EEEA119D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641279"/>
              </p:ext>
            </p:extLst>
          </p:nvPr>
        </p:nvGraphicFramePr>
        <p:xfrm>
          <a:off x="5490506" y="2010207"/>
          <a:ext cx="4302846" cy="23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C59C2C9-0855-43B7-989E-FFB86A66F618}"/>
              </a:ext>
              <a:ext uri="{147F2762-F138-4A5C-976F-8EAC2B608ADB}">
                <a16:predDERef xmlns:a16="http://schemas.microsoft.com/office/drawing/2014/main" pred="{DEA0DD5F-B682-4309-89DE-16A59A7662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727416"/>
              </p:ext>
            </p:extLst>
          </p:nvPr>
        </p:nvGraphicFramePr>
        <p:xfrm>
          <a:off x="5474401" y="4424218"/>
          <a:ext cx="4318951" cy="217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16AA5E9-B263-4754-A929-4AB957C022BA}"/>
              </a:ext>
              <a:ext uri="{147F2762-F138-4A5C-976F-8EAC2B608ADB}">
                <a16:predDERef xmlns:a16="http://schemas.microsoft.com/office/drawing/2014/main" pred="{C0DECCAD-A698-4101-8199-B08F91BB79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238571"/>
              </p:ext>
            </p:extLst>
          </p:nvPr>
        </p:nvGraphicFramePr>
        <p:xfrm>
          <a:off x="530642" y="2010207"/>
          <a:ext cx="4632960" cy="2434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DF4ECA2-381E-4967-B414-D2416C6DCFFE}"/>
              </a:ext>
              <a:ext uri="{147F2762-F138-4A5C-976F-8EAC2B608ADB}">
                <a16:predDERef xmlns:a16="http://schemas.microsoft.com/office/drawing/2014/main" pred="{77F20B90-9224-4FB1-BE00-1F3B744DDB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850883"/>
              </p:ext>
            </p:extLst>
          </p:nvPr>
        </p:nvGraphicFramePr>
        <p:xfrm>
          <a:off x="565272" y="4487083"/>
          <a:ext cx="4806315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82247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3BA4-A681-80B7-8910-3994B852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EUDAT – Allocated capacity cost recovery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CA66B-2115-20A1-B37D-A758DD6E9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this case a unit &lt;50 users, 10TB&gt; costs ~5.2K/year</a:t>
            </a:r>
          </a:p>
          <a:p>
            <a:r>
              <a:rPr lang="en-GB" dirty="0"/>
              <a:t>Spend per year == income per year</a:t>
            </a:r>
          </a:p>
          <a:p>
            <a:endParaRPr lang="en-GB" dirty="0"/>
          </a:p>
          <a:p>
            <a:r>
              <a:rPr lang="en-GB" dirty="0"/>
              <a:t>With fixed unit cost at 8K…</a:t>
            </a:r>
          </a:p>
          <a:p>
            <a:pPr lvl="1"/>
            <a:r>
              <a:rPr lang="en-GB" dirty="0"/>
              <a:t>There is profit </a:t>
            </a:r>
            <a:r>
              <a:rPr lang="en-GB"/>
              <a:t>per unit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2785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C701E-81B9-5130-BF6D-62A5D74C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010323"/>
          </a:xfrm>
        </p:spPr>
        <p:txBody>
          <a:bodyPr>
            <a:normAutofit/>
          </a:bodyPr>
          <a:lstStyle/>
          <a:p>
            <a:r>
              <a:rPr lang="en-US"/>
              <a:t>Summary</a:t>
            </a:r>
            <a:endParaRPr lang="en-IE" sz="2000">
              <a:solidFill>
                <a:srgbClr val="FF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3AB81D-0E29-1141-7E9A-37D5FBA42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923486"/>
              </p:ext>
            </p:extLst>
          </p:nvPr>
        </p:nvGraphicFramePr>
        <p:xfrm>
          <a:off x="812800" y="1190720"/>
          <a:ext cx="10086109" cy="3937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7236">
                  <a:extLst>
                    <a:ext uri="{9D8B030D-6E8A-4147-A177-3AD203B41FA5}">
                      <a16:colId xmlns:a16="http://schemas.microsoft.com/office/drawing/2014/main" val="246154348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203720254"/>
                    </a:ext>
                  </a:extLst>
                </a:gridCol>
                <a:gridCol w="2558473">
                  <a:extLst>
                    <a:ext uri="{9D8B030D-6E8A-4147-A177-3AD203B41FA5}">
                      <a16:colId xmlns:a16="http://schemas.microsoft.com/office/drawing/2014/main" val="3730556794"/>
                    </a:ext>
                  </a:extLst>
                </a:gridCol>
              </a:tblGrid>
              <a:tr h="692932">
                <a:tc>
                  <a:txBody>
                    <a:bodyPr/>
                    <a:lstStyle/>
                    <a:p>
                      <a:r>
                        <a:rPr lang="en-US"/>
                        <a:t>Scenario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Calculated Unit cost/year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8K/year Fixed unit price </a:t>
                      </a:r>
                    </a:p>
                    <a:p>
                      <a:r>
                        <a:rPr lang="en-US"/>
                        <a:t>5 year Profit/Loss</a:t>
                      </a:r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978595"/>
                  </a:ext>
                </a:extLst>
              </a:tr>
              <a:tr h="470249">
                <a:tc>
                  <a:txBody>
                    <a:bodyPr/>
                    <a:lstStyle/>
                    <a:p>
                      <a:r>
                        <a:rPr lang="en-US"/>
                        <a:t>Buy EUDAT, full cost recovery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15K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0000"/>
                          </a:solidFill>
                        </a:rPr>
                        <a:t>-560K</a:t>
                      </a:r>
                      <a:endParaRPr lang="en-I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546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Buy EUDAT, allocated capacity fee to users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5.2K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+220K</a:t>
                      </a:r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90826"/>
                  </a:ext>
                </a:extLst>
              </a:tr>
              <a:tr h="401461">
                <a:tc>
                  <a:txBody>
                    <a:bodyPr/>
                    <a:lstStyle/>
                    <a:p>
                      <a:r>
                        <a:rPr lang="en-US" i="1"/>
                        <a:t>Full cost recovery Build on  prem</a:t>
                      </a:r>
                      <a:endParaRPr lang="en-IE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15.4K</a:t>
                      </a:r>
                      <a:endParaRPr lang="en-IE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olidFill>
                            <a:srgbClr val="FF0000"/>
                          </a:solidFill>
                        </a:rPr>
                        <a:t>-590K</a:t>
                      </a:r>
                      <a:endParaRPr lang="en-IE" i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07746"/>
                  </a:ext>
                </a:extLst>
              </a:tr>
              <a:tr h="401461">
                <a:tc>
                  <a:txBody>
                    <a:bodyPr/>
                    <a:lstStyle/>
                    <a:p>
                      <a:r>
                        <a:rPr lang="en-US" i="1"/>
                        <a:t>Full cost recovery IaaS</a:t>
                      </a:r>
                      <a:endParaRPr lang="en-IE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11.6K</a:t>
                      </a:r>
                      <a:endParaRPr lang="en-IE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olidFill>
                            <a:srgbClr val="FF0000"/>
                          </a:solidFill>
                        </a:rPr>
                        <a:t>-282K</a:t>
                      </a:r>
                      <a:endParaRPr lang="en-IE" i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562226"/>
                  </a:ext>
                </a:extLst>
              </a:tr>
              <a:tr h="401461">
                <a:tc>
                  <a:txBody>
                    <a:bodyPr/>
                    <a:lstStyle/>
                    <a:p>
                      <a:r>
                        <a:rPr lang="en-US" i="0"/>
                        <a:t>RC recovery Build on prem</a:t>
                      </a:r>
                      <a:endParaRPr lang="en-IE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/>
                        <a:t>9.8K</a:t>
                      </a:r>
                      <a:endParaRPr lang="en-IE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>
                          <a:solidFill>
                            <a:srgbClr val="FF0000"/>
                          </a:solidFill>
                        </a:rPr>
                        <a:t>-140K</a:t>
                      </a:r>
                      <a:endParaRPr lang="en-IE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411448"/>
                  </a:ext>
                </a:extLst>
              </a:tr>
              <a:tr h="401461">
                <a:tc>
                  <a:txBody>
                    <a:bodyPr/>
                    <a:lstStyle/>
                    <a:p>
                      <a:r>
                        <a:rPr lang="en-US" i="0"/>
                        <a:t>RC recovery IaaS</a:t>
                      </a:r>
                      <a:endParaRPr lang="en-IE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/>
                        <a:t>8.6K</a:t>
                      </a:r>
                      <a:endParaRPr lang="en-IE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>
                          <a:solidFill>
                            <a:srgbClr val="FF0000"/>
                          </a:solidFill>
                        </a:rPr>
                        <a:t>-40K</a:t>
                      </a:r>
                      <a:endParaRPr lang="en-IE" i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35418"/>
                  </a:ext>
                </a:extLst>
              </a:tr>
              <a:tr h="401461">
                <a:tc>
                  <a:txBody>
                    <a:bodyPr/>
                    <a:lstStyle/>
                    <a:p>
                      <a:r>
                        <a:rPr lang="en-US" i="1"/>
                        <a:t>Capacity growth recovery +20% RC Build on prem</a:t>
                      </a:r>
                      <a:endParaRPr lang="en-IE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4.6K</a:t>
                      </a:r>
                      <a:endParaRPr lang="en-IE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+270K</a:t>
                      </a:r>
                      <a:endParaRPr lang="en-IE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143313"/>
                  </a:ext>
                </a:extLst>
              </a:tr>
              <a:tr h="401461">
                <a:tc>
                  <a:txBody>
                    <a:bodyPr/>
                    <a:lstStyle/>
                    <a:p>
                      <a:r>
                        <a:rPr lang="en-US" i="1"/>
                        <a:t>Capacity growth recovery + 20% RC IaaS</a:t>
                      </a:r>
                      <a:endParaRPr lang="en-IE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6.1K</a:t>
                      </a:r>
                      <a:endParaRPr lang="en-IE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+158K</a:t>
                      </a:r>
                      <a:endParaRPr lang="en-IE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8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930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A7A196-EAFF-AC53-CDC0-6BD3EA109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68165"/>
              </p:ext>
            </p:extLst>
          </p:nvPr>
        </p:nvGraphicFramePr>
        <p:xfrm>
          <a:off x="311284" y="1588799"/>
          <a:ext cx="11575915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288">
                  <a:extLst>
                    <a:ext uri="{9D8B030D-6E8A-4147-A177-3AD203B41FA5}">
                      <a16:colId xmlns:a16="http://schemas.microsoft.com/office/drawing/2014/main" val="191935616"/>
                    </a:ext>
                  </a:extLst>
                </a:gridCol>
                <a:gridCol w="868214">
                  <a:extLst>
                    <a:ext uri="{9D8B030D-6E8A-4147-A177-3AD203B41FA5}">
                      <a16:colId xmlns:a16="http://schemas.microsoft.com/office/drawing/2014/main" val="3909121564"/>
                    </a:ext>
                  </a:extLst>
                </a:gridCol>
                <a:gridCol w="897808">
                  <a:extLst>
                    <a:ext uri="{9D8B030D-6E8A-4147-A177-3AD203B41FA5}">
                      <a16:colId xmlns:a16="http://schemas.microsoft.com/office/drawing/2014/main" val="2039795901"/>
                    </a:ext>
                  </a:extLst>
                </a:gridCol>
                <a:gridCol w="1124389">
                  <a:extLst>
                    <a:ext uri="{9D8B030D-6E8A-4147-A177-3AD203B41FA5}">
                      <a16:colId xmlns:a16="http://schemas.microsoft.com/office/drawing/2014/main" val="1761093321"/>
                    </a:ext>
                  </a:extLst>
                </a:gridCol>
                <a:gridCol w="1819072">
                  <a:extLst>
                    <a:ext uri="{9D8B030D-6E8A-4147-A177-3AD203B41FA5}">
                      <a16:colId xmlns:a16="http://schemas.microsoft.com/office/drawing/2014/main" val="760192555"/>
                    </a:ext>
                  </a:extLst>
                </a:gridCol>
                <a:gridCol w="1005502">
                  <a:extLst>
                    <a:ext uri="{9D8B030D-6E8A-4147-A177-3AD203B41FA5}">
                      <a16:colId xmlns:a16="http://schemas.microsoft.com/office/drawing/2014/main" val="1316180224"/>
                    </a:ext>
                  </a:extLst>
                </a:gridCol>
                <a:gridCol w="1316321">
                  <a:extLst>
                    <a:ext uri="{9D8B030D-6E8A-4147-A177-3AD203B41FA5}">
                      <a16:colId xmlns:a16="http://schemas.microsoft.com/office/drawing/2014/main" val="932137978"/>
                    </a:ext>
                  </a:extLst>
                </a:gridCol>
                <a:gridCol w="1316321">
                  <a:extLst>
                    <a:ext uri="{9D8B030D-6E8A-4147-A177-3AD203B41FA5}">
                      <a16:colId xmlns:a16="http://schemas.microsoft.com/office/drawing/2014/main" val="605261312"/>
                    </a:ext>
                  </a:extLst>
                </a:gridCol>
              </a:tblGrid>
              <a:tr h="837285">
                <a:tc>
                  <a:txBody>
                    <a:bodyPr/>
                    <a:lstStyle/>
                    <a:p>
                      <a:r>
                        <a:rPr lang="en-US"/>
                        <a:t>Scenario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 year TCO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User Unit fee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Financial exposure risk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Implementation Operations</a:t>
                      </a:r>
                    </a:p>
                    <a:p>
                      <a:r>
                        <a:rPr lang="en-US"/>
                        <a:t> risk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Vendor lock-in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Data sovereignty 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Flexibility</a:t>
                      </a:r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25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Buy from EUDAT. Users pay allocated capacity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00FF00"/>
                          </a:highlight>
                        </a:rPr>
                        <a:t>1</a:t>
                      </a:r>
                      <a:endParaRPr lang="en-IE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00FF00"/>
                          </a:highlight>
                        </a:rPr>
                        <a:t>1</a:t>
                      </a:r>
                      <a:endParaRPr lang="en-IE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3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Build on-prem. Users pay RC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00FF00"/>
                          </a:highlight>
                        </a:rPr>
                        <a:t>1</a:t>
                      </a:r>
                      <a:endParaRPr lang="en-IE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00FF00"/>
                          </a:highlight>
                        </a:rPr>
                        <a:t>1</a:t>
                      </a:r>
                      <a:endParaRPr lang="en-IE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00FF00"/>
                          </a:highlight>
                        </a:rPr>
                        <a:t>1</a:t>
                      </a:r>
                      <a:endParaRPr lang="en-IE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5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Build on-prem. Users pay  capacity growth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00FF00"/>
                          </a:highlight>
                        </a:rPr>
                        <a:t>1</a:t>
                      </a:r>
                      <a:endParaRPr lang="en-IE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00FF00"/>
                          </a:highlight>
                        </a:rPr>
                        <a:t>1</a:t>
                      </a:r>
                      <a:endParaRPr lang="en-IE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00FF00"/>
                          </a:highlight>
                        </a:rPr>
                        <a:t>1</a:t>
                      </a:r>
                      <a:endParaRPr lang="en-IE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00FF00"/>
                          </a:highlight>
                        </a:rPr>
                        <a:t>1</a:t>
                      </a:r>
                      <a:endParaRPr lang="en-IE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24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Build on IaaS. Users pay RC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00FF00"/>
                          </a:highlight>
                        </a:rPr>
                        <a:t>1</a:t>
                      </a:r>
                      <a:endParaRPr lang="en-IE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49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Build on IaaS, Users pay capacity growth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00FF00"/>
                          </a:highlight>
                        </a:rPr>
                        <a:t>1</a:t>
                      </a:r>
                      <a:endParaRPr lang="en-IE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17323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4EB11EE-A51B-EF38-48D5-66A6A5A2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Qualitative comparison</a:t>
            </a:r>
            <a:endParaRPr lang="en-IE" sz="2000">
              <a:solidFill>
                <a:srgbClr val="FF0000"/>
              </a:solidFill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AF7709DD-8C6C-15B4-E23B-B02A994E3BBA}"/>
              </a:ext>
            </a:extLst>
          </p:cNvPr>
          <p:cNvSpPr/>
          <p:nvPr/>
        </p:nvSpPr>
        <p:spPr>
          <a:xfrm rot="16200000">
            <a:off x="4238299" y="5002725"/>
            <a:ext cx="415159" cy="12822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CE20DC8D-9F4A-55AD-7F78-EAC5F972B3EC}"/>
              </a:ext>
            </a:extLst>
          </p:cNvPr>
          <p:cNvSpPr/>
          <p:nvPr/>
        </p:nvSpPr>
        <p:spPr>
          <a:xfrm rot="16200000">
            <a:off x="8219090" y="2819199"/>
            <a:ext cx="472964" cy="57071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3985B-8D27-727A-63EC-93ADA4D878A8}"/>
              </a:ext>
            </a:extLst>
          </p:cNvPr>
          <p:cNvSpPr txBox="1"/>
          <p:nvPr/>
        </p:nvSpPr>
        <p:spPr>
          <a:xfrm>
            <a:off x="3541989" y="6009767"/>
            <a:ext cx="180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Dependent on final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4FB6A-D09A-DBE1-0162-6A61C40A0EA7}"/>
              </a:ext>
            </a:extLst>
          </p:cNvPr>
          <p:cNvSpPr txBox="1"/>
          <p:nvPr/>
        </p:nvSpPr>
        <p:spPr>
          <a:xfrm>
            <a:off x="7467600" y="6037118"/>
            <a:ext cx="180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Independent of final numbers</a:t>
            </a:r>
          </a:p>
        </p:txBody>
      </p:sp>
    </p:spTree>
    <p:extLst>
      <p:ext uri="{BB962C8B-B14F-4D97-AF65-F5344CB8AC3E}">
        <p14:creationId xmlns:p14="http://schemas.microsoft.com/office/powerpoint/2010/main" val="1161208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A671-0A8E-286B-20A4-14AA8DA2D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  <a:r>
              <a:rPr lang="en-US" sz="2800" dirty="0">
                <a:ea typeface="+mj-lt"/>
                <a:cs typeface="+mj-lt"/>
              </a:rPr>
              <a:t>: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E1AF0-6CE0-E571-C57D-6299CB4CD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2084418"/>
            <a:ext cx="108184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Build vs Buy </a:t>
            </a:r>
            <a:r>
              <a:rPr lang="en-US" i="1" dirty="0"/>
              <a:t> : principle rather than costs as shown</a:t>
            </a:r>
          </a:p>
          <a:p>
            <a:r>
              <a:rPr lang="en-US" dirty="0"/>
              <a:t>Funding model</a:t>
            </a:r>
          </a:p>
          <a:p>
            <a:pPr lvl="1"/>
            <a:r>
              <a:rPr lang="en-US" dirty="0"/>
              <a:t>What is centrally funded and what is paid by users</a:t>
            </a:r>
          </a:p>
          <a:p>
            <a:r>
              <a:rPr lang="en-US" dirty="0"/>
              <a:t>Charging scheme</a:t>
            </a:r>
          </a:p>
          <a:p>
            <a:pPr lvl="1"/>
            <a:r>
              <a:rPr lang="en-US" dirty="0"/>
              <a:t>Units</a:t>
            </a:r>
          </a:p>
          <a:p>
            <a:pPr lvl="1"/>
            <a:r>
              <a:rPr lang="en-US" dirty="0"/>
              <a:t>Fixed fee, subscription</a:t>
            </a:r>
          </a:p>
          <a:p>
            <a:r>
              <a:rPr lang="en-US" dirty="0"/>
              <a:t>Expected demand</a:t>
            </a:r>
          </a:p>
        </p:txBody>
      </p:sp>
    </p:spTree>
    <p:extLst>
      <p:ext uri="{BB962C8B-B14F-4D97-AF65-F5344CB8AC3E}">
        <p14:creationId xmlns:p14="http://schemas.microsoft.com/office/powerpoint/2010/main" val="406498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BB06-6612-4077-89C2-46B72AC37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E2C7F-0179-43C6-B17E-4F65B35DD6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Any questions?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430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DE302D-5309-F517-BCD2-2DB9D5083383}"/>
              </a:ext>
            </a:extLst>
          </p:cNvPr>
          <p:cNvSpPr/>
          <p:nvPr/>
        </p:nvSpPr>
        <p:spPr>
          <a:xfrm>
            <a:off x="-1" y="1853537"/>
            <a:ext cx="9621528" cy="4094371"/>
          </a:xfrm>
          <a:prstGeom prst="rect">
            <a:avLst/>
          </a:prstGeom>
          <a:solidFill>
            <a:srgbClr val="4877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587A5-49E6-9030-8622-7A96F03E8D97}"/>
              </a:ext>
            </a:extLst>
          </p:cNvPr>
          <p:cNvSpPr/>
          <p:nvPr/>
        </p:nvSpPr>
        <p:spPr>
          <a:xfrm>
            <a:off x="0" y="526651"/>
            <a:ext cx="12192000" cy="1437358"/>
          </a:xfrm>
          <a:prstGeom prst="rect">
            <a:avLst/>
          </a:prstGeom>
          <a:solidFill>
            <a:srgbClr val="2C2E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>
              <a:solidFill>
                <a:srgbClr val="2C2E7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3FF24C-86A4-11E3-87CB-D517256364DF}"/>
              </a:ext>
            </a:extLst>
          </p:cNvPr>
          <p:cNvSpPr txBox="1">
            <a:spLocks/>
          </p:cNvSpPr>
          <p:nvPr/>
        </p:nvSpPr>
        <p:spPr>
          <a:xfrm>
            <a:off x="-105118" y="789838"/>
            <a:ext cx="11575206" cy="544236"/>
          </a:xfrm>
          <a:prstGeom prst="rect">
            <a:avLst/>
          </a:prstGeom>
        </p:spPr>
        <p:txBody>
          <a:bodyPr vert="horz" lIns="73160" tIns="36580" rIns="73160" bIns="36580" rtlCol="0" anchor="t" anchorCtr="0">
            <a:noAutofit/>
          </a:bodyPr>
          <a:lstStyle>
            <a:lvl1pPr algn="ctr" defTabSz="10631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9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40" b="1" dirty="0">
                <a:solidFill>
                  <a:schemeClr val="bg1"/>
                </a:solidFill>
                <a:latin typeface="Helvetica" pitchFamily="2" charset="0"/>
              </a:rPr>
              <a:t> :  </a:t>
            </a:r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National Shared Storage 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71BF8D-2201-5FC3-88CE-AFC206DB7CD9}"/>
              </a:ext>
            </a:extLst>
          </p:cNvPr>
          <p:cNvSpPr/>
          <p:nvPr/>
        </p:nvSpPr>
        <p:spPr>
          <a:xfrm>
            <a:off x="-36817" y="5891361"/>
            <a:ext cx="12265631" cy="1041336"/>
          </a:xfrm>
          <a:prstGeom prst="rect">
            <a:avLst/>
          </a:prstGeom>
          <a:solidFill>
            <a:srgbClr val="2C2E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>
              <a:solidFill>
                <a:srgbClr val="2C2E72"/>
              </a:solidFill>
            </a:endParaRPr>
          </a:p>
        </p:txBody>
      </p:sp>
      <p:pic>
        <p:nvPicPr>
          <p:cNvPr id="8" name="Picture 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250D2EA-A516-9E1C-21D0-763A9B307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97" y="6033081"/>
            <a:ext cx="3160682" cy="720075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FF99DAE-0172-0559-9391-29CDC18A8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530" y="5808940"/>
            <a:ext cx="3037072" cy="1229509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E2BC684-4ACA-8B7F-45A2-FB25D141B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728" y="6019969"/>
            <a:ext cx="3482153" cy="720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909F9-278D-1AD6-14F1-AE859F0E104A}"/>
              </a:ext>
            </a:extLst>
          </p:cNvPr>
          <p:cNvSpPr txBox="1"/>
          <p:nvPr/>
        </p:nvSpPr>
        <p:spPr>
          <a:xfrm>
            <a:off x="0" y="1416494"/>
            <a:ext cx="1157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Active Research Data</a:t>
            </a:r>
            <a:endParaRPr lang="en-IE" sz="3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1B43B2-8C70-DCD3-443D-518B94E92FA3}"/>
              </a:ext>
            </a:extLst>
          </p:cNvPr>
          <p:cNvSpPr txBox="1"/>
          <p:nvPr/>
        </p:nvSpPr>
        <p:spPr>
          <a:xfrm>
            <a:off x="9674397" y="4217954"/>
            <a:ext cx="23518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144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13520B-F2BE-C1C9-D187-2A079985A4B2}"/>
              </a:ext>
            </a:extLst>
          </p:cNvPr>
          <p:cNvSpPr/>
          <p:nvPr/>
        </p:nvSpPr>
        <p:spPr>
          <a:xfrm>
            <a:off x="398420" y="2734068"/>
            <a:ext cx="2139456" cy="1157392"/>
          </a:xfrm>
          <a:prstGeom prst="rect">
            <a:avLst/>
          </a:prstGeom>
          <a:solidFill>
            <a:srgbClr val="4877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/>
              <a:t>Phase 1</a:t>
            </a:r>
            <a:r>
              <a:rPr lang="en-US" sz="1440"/>
              <a:t> </a:t>
            </a:r>
          </a:p>
          <a:p>
            <a:r>
              <a:rPr lang="en-US" sz="1280"/>
              <a:t>Verify services on EUDAT European infrastructure with 2 use cases.</a:t>
            </a:r>
          </a:p>
          <a:p>
            <a:pPr algn="ctr"/>
            <a:endParaRPr lang="en-US" sz="1440">
              <a:highlight>
                <a:srgbClr val="008000"/>
              </a:highlight>
            </a:endParaRPr>
          </a:p>
        </p:txBody>
      </p:sp>
      <p:pic>
        <p:nvPicPr>
          <p:cNvPr id="14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8D3C3264-2C43-AE29-F723-A8E801259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4886"/>
            <a:ext cx="2121296" cy="79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C1B9CDA8-F0B1-B437-33B3-96801398E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" y="3897655"/>
            <a:ext cx="2025661" cy="184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56DCBA5-BFFE-C023-47DE-A3EA05CE0224}"/>
              </a:ext>
            </a:extLst>
          </p:cNvPr>
          <p:cNvSpPr/>
          <p:nvPr/>
        </p:nvSpPr>
        <p:spPr>
          <a:xfrm>
            <a:off x="2737620" y="2840823"/>
            <a:ext cx="1971706" cy="989315"/>
          </a:xfrm>
          <a:prstGeom prst="rect">
            <a:avLst/>
          </a:prstGeom>
          <a:solidFill>
            <a:srgbClr val="4877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60" tIns="36580" rIns="73160" bIns="36580" rtlCol="0" anchor="ctr"/>
          <a:lstStyle/>
          <a:p>
            <a:endParaRPr lang="en-US" sz="1440" dirty="0"/>
          </a:p>
          <a:p>
            <a:endParaRPr lang="en-US" sz="1440" dirty="0"/>
          </a:p>
          <a:p>
            <a:endParaRPr lang="en-US" sz="1280" dirty="0"/>
          </a:p>
          <a:p>
            <a:r>
              <a:rPr lang="en-US" sz="1280" dirty="0"/>
              <a:t>Design and implement national pilot infrastructure</a:t>
            </a:r>
            <a:endParaRPr lang="en-US" sz="1440" b="1" dirty="0">
              <a:highlight>
                <a:srgbClr val="008000"/>
              </a:highlight>
            </a:endParaRPr>
          </a:p>
          <a:p>
            <a:endParaRPr lang="en-US" sz="1440" dirty="0">
              <a:highlight>
                <a:srgbClr val="008000"/>
              </a:highlight>
            </a:endParaRPr>
          </a:p>
          <a:p>
            <a:endParaRPr lang="en-US" sz="1440" dirty="0">
              <a:highlight>
                <a:srgbClr val="008000"/>
              </a:highlight>
            </a:endParaRPr>
          </a:p>
          <a:p>
            <a:endParaRPr lang="en-US" sz="1440" dirty="0">
              <a:highlight>
                <a:srgbClr val="008000"/>
              </a:highlight>
            </a:endParaRPr>
          </a:p>
          <a:p>
            <a:pPr algn="ctr"/>
            <a:endParaRPr lang="en-US" sz="1440" dirty="0">
              <a:highlight>
                <a:srgbClr val="008000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D03693-4F83-2044-2F9C-A4F62FE4D5EC}"/>
              </a:ext>
            </a:extLst>
          </p:cNvPr>
          <p:cNvSpPr/>
          <p:nvPr/>
        </p:nvSpPr>
        <p:spPr>
          <a:xfrm>
            <a:off x="4808381" y="2804754"/>
            <a:ext cx="1951032" cy="601622"/>
          </a:xfrm>
          <a:prstGeom prst="rect">
            <a:avLst/>
          </a:prstGeom>
          <a:solidFill>
            <a:srgbClr val="4877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40" dirty="0">
              <a:highlight>
                <a:srgbClr val="008000"/>
              </a:highlight>
            </a:endParaRPr>
          </a:p>
          <a:p>
            <a:endParaRPr lang="en-US" sz="1440" dirty="0"/>
          </a:p>
          <a:p>
            <a:pPr algn="ctr"/>
            <a:endParaRPr lang="en-US" sz="1440" dirty="0"/>
          </a:p>
          <a:p>
            <a:pPr algn="ctr"/>
            <a:endParaRPr lang="en-US" sz="1280" dirty="0"/>
          </a:p>
          <a:p>
            <a:pPr algn="ctr"/>
            <a:endParaRPr lang="en-US" sz="1280" dirty="0"/>
          </a:p>
          <a:p>
            <a:pPr algn="ctr"/>
            <a:r>
              <a:rPr lang="en-US" sz="1280" dirty="0"/>
              <a:t>Onboard pilot users on </a:t>
            </a:r>
          </a:p>
          <a:p>
            <a:pPr algn="ctr"/>
            <a:r>
              <a:rPr lang="en-US" sz="1280" dirty="0"/>
              <a:t>national infrastructure</a:t>
            </a:r>
            <a:endParaRPr lang="en-US" sz="1440" dirty="0">
              <a:highlight>
                <a:srgbClr val="FCB529"/>
              </a:highlight>
            </a:endParaRPr>
          </a:p>
          <a:p>
            <a:pPr algn="ctr"/>
            <a:endParaRPr lang="en-US" sz="1440" b="1" dirty="0">
              <a:highlight>
                <a:srgbClr val="FCB529"/>
              </a:highlight>
            </a:endParaRPr>
          </a:p>
          <a:p>
            <a:endParaRPr lang="en-US" sz="1440" dirty="0">
              <a:highlight>
                <a:srgbClr val="008000"/>
              </a:highlight>
            </a:endParaRPr>
          </a:p>
          <a:p>
            <a:endParaRPr lang="en-US" sz="1440" dirty="0">
              <a:highlight>
                <a:srgbClr val="008000"/>
              </a:highlight>
            </a:endParaRPr>
          </a:p>
          <a:p>
            <a:pPr algn="ctr"/>
            <a:endParaRPr lang="en-US" sz="1440" dirty="0">
              <a:highlight>
                <a:srgbClr val="0080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6F0C43-9C91-AAFE-DC86-3BB89C83B888}"/>
              </a:ext>
            </a:extLst>
          </p:cNvPr>
          <p:cNvSpPr/>
          <p:nvPr/>
        </p:nvSpPr>
        <p:spPr>
          <a:xfrm>
            <a:off x="6947545" y="2764040"/>
            <a:ext cx="2304578" cy="1157392"/>
          </a:xfrm>
          <a:prstGeom prst="rect">
            <a:avLst/>
          </a:prstGeom>
          <a:solidFill>
            <a:srgbClr val="4877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40">
              <a:highlight>
                <a:srgbClr val="008000"/>
              </a:highlight>
            </a:endParaRPr>
          </a:p>
          <a:p>
            <a:endParaRPr lang="en-US" sz="1440"/>
          </a:p>
          <a:p>
            <a:pPr algn="ctr"/>
            <a:r>
              <a:rPr lang="en-US" sz="1440" b="1"/>
              <a:t>Phase 3</a:t>
            </a:r>
          </a:p>
          <a:p>
            <a:r>
              <a:rPr lang="en-US" sz="1280"/>
              <a:t>Develop specification for  a national production quality and sustainable service</a:t>
            </a:r>
          </a:p>
          <a:p>
            <a:pPr algn="ctr"/>
            <a:endParaRPr lang="en-US" sz="1440" b="1">
              <a:highlight>
                <a:srgbClr val="FCB529"/>
              </a:highlight>
            </a:endParaRPr>
          </a:p>
          <a:p>
            <a:endParaRPr lang="en-US" sz="1440">
              <a:highlight>
                <a:srgbClr val="008000"/>
              </a:highlight>
            </a:endParaRPr>
          </a:p>
          <a:p>
            <a:endParaRPr lang="en-US" sz="1440">
              <a:highlight>
                <a:srgbClr val="008000"/>
              </a:highlight>
            </a:endParaRPr>
          </a:p>
          <a:p>
            <a:pPr algn="ctr"/>
            <a:endParaRPr lang="en-US" sz="1440">
              <a:highlight>
                <a:srgbClr val="008000"/>
              </a:highlight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FA8DE0-5A34-1042-2507-F6D52ECC3B3A}"/>
              </a:ext>
            </a:extLst>
          </p:cNvPr>
          <p:cNvCxnSpPr>
            <a:cxnSpLocks/>
          </p:cNvCxnSpPr>
          <p:nvPr/>
        </p:nvCxnSpPr>
        <p:spPr>
          <a:xfrm>
            <a:off x="2605237" y="2808981"/>
            <a:ext cx="19786" cy="298468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1BDDA1-CEF2-3DE3-63A7-890B4A6425AA}"/>
              </a:ext>
            </a:extLst>
          </p:cNvPr>
          <p:cNvCxnSpPr>
            <a:cxnSpLocks/>
          </p:cNvCxnSpPr>
          <p:nvPr/>
        </p:nvCxnSpPr>
        <p:spPr>
          <a:xfrm>
            <a:off x="6865763" y="2845187"/>
            <a:ext cx="19786" cy="298468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10" descr="Close-up of blueprints">
            <a:extLst>
              <a:ext uri="{FF2B5EF4-FFF2-40B4-BE49-F238E27FC236}">
                <a16:creationId xmlns:a16="http://schemas.microsoft.com/office/drawing/2014/main" id="{2C8E5FB8-34A9-4EE7-6612-2F85F48BC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32" y="3897655"/>
            <a:ext cx="1847013" cy="184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1B79016-CDBC-9E66-882E-F1B9EABDF231}"/>
              </a:ext>
            </a:extLst>
          </p:cNvPr>
          <p:cNvSpPr/>
          <p:nvPr/>
        </p:nvSpPr>
        <p:spPr>
          <a:xfrm>
            <a:off x="4235285" y="2734068"/>
            <a:ext cx="805293" cy="313259"/>
          </a:xfrm>
          <a:prstGeom prst="rect">
            <a:avLst/>
          </a:prstGeom>
          <a:solidFill>
            <a:srgbClr val="4877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40"/>
          </a:p>
          <a:p>
            <a:endParaRPr lang="en-US" sz="1440"/>
          </a:p>
          <a:p>
            <a:endParaRPr lang="en-US" sz="1280"/>
          </a:p>
          <a:p>
            <a:endParaRPr lang="en-US" sz="1440"/>
          </a:p>
          <a:p>
            <a:r>
              <a:rPr lang="en-US" sz="1440" b="1"/>
              <a:t>Phase 2</a:t>
            </a:r>
          </a:p>
          <a:p>
            <a:endParaRPr lang="en-US" sz="1440">
              <a:highlight>
                <a:srgbClr val="008000"/>
              </a:highlight>
            </a:endParaRPr>
          </a:p>
          <a:p>
            <a:endParaRPr lang="en-US" sz="1440">
              <a:highlight>
                <a:srgbClr val="008000"/>
              </a:highlight>
            </a:endParaRPr>
          </a:p>
          <a:p>
            <a:endParaRPr lang="en-US" sz="1440">
              <a:highlight>
                <a:srgbClr val="008000"/>
              </a:highlight>
            </a:endParaRPr>
          </a:p>
          <a:p>
            <a:pPr algn="ctr"/>
            <a:endParaRPr lang="en-US" sz="1440">
              <a:highlight>
                <a:srgbClr val="008000"/>
              </a:highligh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D6B481-1B4F-9D15-072B-5743EEB2F4E3}"/>
              </a:ext>
            </a:extLst>
          </p:cNvPr>
          <p:cNvSpPr/>
          <p:nvPr/>
        </p:nvSpPr>
        <p:spPr>
          <a:xfrm>
            <a:off x="9474301" y="1964008"/>
            <a:ext cx="2754514" cy="3927352"/>
          </a:xfrm>
          <a:prstGeom prst="rect">
            <a:avLst/>
          </a:prstGeom>
          <a:solidFill>
            <a:srgbClr val="4877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  <a:p>
            <a:r>
              <a:rPr lang="en-US" sz="1120"/>
              <a:t>Partners: 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 err="1"/>
              <a:t>HEAnet</a:t>
            </a:r>
            <a:r>
              <a:rPr lang="en-US" sz="1120"/>
              <a:t>: </a:t>
            </a:r>
            <a:r>
              <a:rPr lang="en-US" sz="1120" err="1"/>
              <a:t>co-ordinator</a:t>
            </a:r>
            <a:endParaRPr lang="en-US" sz="1120"/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/>
              <a:t>EUDAT: expertise and technology provider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/>
              <a:t>ICHEC, SETU, UCC, UCD: expertise and infrastructure providers</a:t>
            </a:r>
          </a:p>
          <a:p>
            <a:endParaRPr lang="en-US" sz="1120"/>
          </a:p>
          <a:p>
            <a:r>
              <a:rPr lang="en-US" sz="1120"/>
              <a:t>11 Use cases  from: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 err="1"/>
              <a:t>GeoData</a:t>
            </a:r>
            <a:endParaRPr lang="en-US" sz="1120"/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/>
              <a:t>IoT for smart roads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/>
              <a:t>Material sciences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/>
              <a:t>Social Sciences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/>
              <a:t>Humanities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/>
              <a:t>Life Sciences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endParaRPr lang="en-US" sz="1120"/>
          </a:p>
          <a:p>
            <a:r>
              <a:rPr lang="en-US" sz="1120"/>
              <a:t>Wider sector engagement through Stakeholder Advisory Forum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/>
              <a:t>Next meeting April 2024</a:t>
            </a:r>
          </a:p>
          <a:p>
            <a:pPr marL="228629" indent="-228629">
              <a:buFont typeface="Arial" panose="020B0604020202020204" pitchFamily="34" charset="0"/>
              <a:buChar char="•"/>
            </a:pPr>
            <a:r>
              <a:rPr lang="en-US" sz="1120"/>
              <a:t>Contact: </a:t>
            </a:r>
            <a:r>
              <a:rPr lang="en-US" sz="1120" err="1"/>
              <a:t>Roberto.Sabatino@heanet.ie</a:t>
            </a:r>
            <a:endParaRPr lang="en-US" sz="112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B837D0-E6D8-0049-6802-E473D3C46C69}"/>
              </a:ext>
            </a:extLst>
          </p:cNvPr>
          <p:cNvSpPr txBox="1"/>
          <p:nvPr/>
        </p:nvSpPr>
        <p:spPr>
          <a:xfrm>
            <a:off x="163626" y="2080544"/>
            <a:ext cx="1126160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20" b="1" dirty="0">
                <a:solidFill>
                  <a:srgbClr val="7ECDF1"/>
                </a:solidFill>
                <a:highlight>
                  <a:srgbClr val="800080"/>
                </a:highlight>
              </a:rPr>
              <a:t>Develop and run a pilot</a:t>
            </a:r>
            <a:r>
              <a:rPr lang="en-US" sz="1920" dirty="0">
                <a:solidFill>
                  <a:srgbClr val="7ECDF1"/>
                </a:solidFill>
              </a:rPr>
              <a:t>. Leverage findings to </a:t>
            </a:r>
            <a:r>
              <a:rPr lang="en-US" sz="1920" b="1" dirty="0">
                <a:solidFill>
                  <a:srgbClr val="7ECDF1"/>
                </a:solidFill>
                <a:highlight>
                  <a:srgbClr val="800080"/>
                </a:highlight>
              </a:rPr>
              <a:t>develop the  specification </a:t>
            </a:r>
            <a:r>
              <a:rPr lang="en-US" sz="1920" dirty="0">
                <a:solidFill>
                  <a:srgbClr val="7ECDF1"/>
                </a:solidFill>
              </a:rPr>
              <a:t>of a national production-quality and sustainable service.</a:t>
            </a:r>
            <a:endParaRPr lang="en-IE" sz="1920" dirty="0">
              <a:solidFill>
                <a:srgbClr val="7ECDF1"/>
              </a:solidFill>
            </a:endParaRPr>
          </a:p>
        </p:txBody>
      </p:sp>
      <p:pic>
        <p:nvPicPr>
          <p:cNvPr id="25" name="Graphic 24" descr="Badge Tick1 with solid fill">
            <a:extLst>
              <a:ext uri="{FF2B5EF4-FFF2-40B4-BE49-F238E27FC236}">
                <a16:creationId xmlns:a16="http://schemas.microsoft.com/office/drawing/2014/main" id="{521EB413-CF5D-6562-CFB5-8C7EF50F1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91502" y="3362839"/>
            <a:ext cx="560651" cy="560651"/>
          </a:xfrm>
          <a:prstGeom prst="rect">
            <a:avLst/>
          </a:prstGeom>
        </p:spPr>
      </p:pic>
      <p:pic>
        <p:nvPicPr>
          <p:cNvPr id="26" name="Graphic 25" descr="Badge Tick1 with solid fill">
            <a:extLst>
              <a:ext uri="{FF2B5EF4-FFF2-40B4-BE49-F238E27FC236}">
                <a16:creationId xmlns:a16="http://schemas.microsoft.com/office/drawing/2014/main" id="{91B624F3-88B8-C120-94BC-112896D7B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99874" y="3359257"/>
            <a:ext cx="560651" cy="560651"/>
          </a:xfrm>
          <a:prstGeom prst="rect">
            <a:avLst/>
          </a:prstGeom>
        </p:spPr>
      </p:pic>
      <p:pic>
        <p:nvPicPr>
          <p:cNvPr id="27" name="Graphic 26" descr="Cycling with solid fill">
            <a:extLst>
              <a:ext uri="{FF2B5EF4-FFF2-40B4-BE49-F238E27FC236}">
                <a16:creationId xmlns:a16="http://schemas.microsoft.com/office/drawing/2014/main" id="{49F48F81-A28F-11D5-A6F5-4991E23436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39049" y="3346884"/>
            <a:ext cx="592558" cy="592558"/>
          </a:xfrm>
          <a:prstGeom prst="rect">
            <a:avLst/>
          </a:prstGeom>
        </p:spPr>
      </p:pic>
      <p:pic>
        <p:nvPicPr>
          <p:cNvPr id="28" name="Picture 27" descr="A map of ireland with black and green objects&#10;&#10;Description automatically generated">
            <a:extLst>
              <a:ext uri="{FF2B5EF4-FFF2-40B4-BE49-F238E27FC236}">
                <a16:creationId xmlns:a16="http://schemas.microsoft.com/office/drawing/2014/main" id="{11C39985-3E51-FF24-EBA6-8DAAC3FC26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8757" y="3903011"/>
            <a:ext cx="2065028" cy="190095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0FD6E3C-25A1-157F-01A3-0B2324F86044}"/>
              </a:ext>
            </a:extLst>
          </p:cNvPr>
          <p:cNvCxnSpPr>
            <a:cxnSpLocks/>
          </p:cNvCxnSpPr>
          <p:nvPr/>
        </p:nvCxnSpPr>
        <p:spPr>
          <a:xfrm>
            <a:off x="9402543" y="2843148"/>
            <a:ext cx="19786" cy="298468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yellow diamond sign with a person digging a hole&#10;&#10;Description automatically generated">
            <a:extLst>
              <a:ext uri="{FF2B5EF4-FFF2-40B4-BE49-F238E27FC236}">
                <a16:creationId xmlns:a16="http://schemas.microsoft.com/office/drawing/2014/main" id="{438AA8BF-AC03-3B74-154C-F2FBA40AA7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711426" y="3309774"/>
            <a:ext cx="649205" cy="6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2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C5C4B-AB68-9D98-0EC5-62401E765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634482"/>
            <a:ext cx="10818420" cy="5542481"/>
          </a:xfrm>
        </p:spPr>
        <p:txBody>
          <a:bodyPr>
            <a:normAutofit/>
          </a:bodyPr>
          <a:lstStyle/>
          <a:p>
            <a:r>
              <a:rPr lang="en-NL" dirty="0"/>
              <a:t>Research Data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447E4-047F-D0F5-8C73-51B44523B7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0663" y="6376988"/>
            <a:ext cx="541337" cy="292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C113F9-F8C6-FAB5-A117-02BD6934E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7133" y="1222311"/>
            <a:ext cx="8448553" cy="443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7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875F-5D75-C1AD-8722-3101F96C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Learnings so far from IRLDAT team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BDF47-FCAD-6B69-4350-D08DDBE62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Good grasp of what’s involved in deploying and operating </a:t>
            </a:r>
            <a:r>
              <a:rPr lang="en-US" err="1"/>
              <a:t>nextcloud</a:t>
            </a:r>
            <a:r>
              <a:rPr lang="en-US"/>
              <a:t> + B2Drop:</a:t>
            </a:r>
          </a:p>
          <a:p>
            <a:pPr lvl="1"/>
            <a:r>
              <a:rPr lang="en-US"/>
              <a:t>AWS + S3 object storage</a:t>
            </a:r>
          </a:p>
          <a:p>
            <a:pPr lvl="1"/>
            <a:r>
              <a:rPr lang="en-US"/>
              <a:t>Compellent SAN + 2 ESX VMs</a:t>
            </a:r>
          </a:p>
          <a:p>
            <a:pPr lvl="1"/>
            <a:r>
              <a:rPr lang="en-US" err="1"/>
              <a:t>Openstack</a:t>
            </a:r>
            <a:r>
              <a:rPr lang="en-US"/>
              <a:t> / Ubuntu</a:t>
            </a:r>
          </a:p>
          <a:p>
            <a:r>
              <a:rPr lang="en-US"/>
              <a:t>Clear on onboarding process</a:t>
            </a:r>
          </a:p>
          <a:p>
            <a:r>
              <a:rPr lang="en-US"/>
              <a:t>Consensus for 1 national centrally managed instance, unless we buy</a:t>
            </a:r>
          </a:p>
          <a:p>
            <a:r>
              <a:rPr lang="en-US"/>
              <a:t>Consensus to </a:t>
            </a:r>
            <a:r>
              <a:rPr lang="en-US" b="1" i="1"/>
              <a:t>not</a:t>
            </a:r>
            <a:r>
              <a:rPr lang="en-US"/>
              <a:t> have fully funded service, there needs to be a user fee</a:t>
            </a:r>
          </a:p>
        </p:txBody>
      </p:sp>
    </p:spTree>
    <p:extLst>
      <p:ext uri="{BB962C8B-B14F-4D97-AF65-F5344CB8AC3E}">
        <p14:creationId xmlns:p14="http://schemas.microsoft.com/office/powerpoint/2010/main" val="204265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EBB332-5A12-F76F-0908-B1C5FDAD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165340"/>
            <a:ext cx="10818420" cy="1325563"/>
          </a:xfrm>
        </p:spPr>
        <p:txBody>
          <a:bodyPr>
            <a:normAutofit/>
          </a:bodyPr>
          <a:lstStyle/>
          <a:p>
            <a:r>
              <a:rPr lang="en-US"/>
              <a:t>Local Admin Duties for National Shared Service</a:t>
            </a:r>
            <a:endParaRPr lang="en-IE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1EE192-A48A-F193-A9BC-ABF5D9AAA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66" y="1493581"/>
            <a:ext cx="9845749" cy="425051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b="1">
                <a:cs typeface="Arial"/>
              </a:rPr>
              <a:t>User Support Tasks for Local University Administrator</a:t>
            </a:r>
            <a:endParaRPr lang="en-US"/>
          </a:p>
          <a:p>
            <a:pPr lvl="1"/>
            <a:r>
              <a:rPr lang="en-US">
                <a:cs typeface="Arial"/>
              </a:rPr>
              <a:t>Maintain and monitor ticketing system for user support for their university or institute account on national shared service. Example issue categories and sub-tasks for a local admin regarding user support include:</a:t>
            </a:r>
            <a:endParaRPr lang="en-US">
              <a:cs typeface="Calibri" panose="020F0502020204030204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cs typeface="Arial"/>
              </a:rPr>
              <a:t>User Onboarding (telephone and screenshare support with users if possible) Request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cs typeface="Arial"/>
              </a:rPr>
              <a:t>User Offboarding Request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cs typeface="Arial"/>
              </a:rPr>
              <a:t>Data Syncing Level 1 troubleshooting support (Web, Desktop Client). Level 2 or Level 3 issues depending on support tier model could be escalated to national shared service technical team (Level 2) or service provider technical resources (Level 3)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cs typeface="Arial"/>
              </a:rPr>
              <a:t>Handle Training Info Session requests from users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cs typeface="Arial"/>
              </a:rPr>
              <a:t>Assist users who may need to open an EUDAT </a:t>
            </a:r>
            <a:r>
              <a:rPr lang="en-US">
                <a:cs typeface="Arial"/>
                <a:hlinkClick r:id="rId2"/>
              </a:rPr>
              <a:t>support request</a:t>
            </a:r>
            <a:r>
              <a:rPr lang="en-US">
                <a:cs typeface="Arial"/>
              </a:rPr>
              <a:t> for B2ACCESS issue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cs typeface="Arial"/>
              </a:rPr>
              <a:t>Ensure user awareness of data storage and retention policy to avoid data loss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cs typeface="Arial"/>
              </a:rPr>
              <a:t>Generate report and count of issue types by week/month to ensure a system improvement feedback cycle to infrastructure providers of national shared service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US">
              <a:cs typeface="Arial"/>
            </a:endParaRPr>
          </a:p>
          <a:p>
            <a:pPr lvl="2">
              <a:buFont typeface="Wingdings" panose="020B0604020202020204" pitchFamily="34" charset="0"/>
              <a:buChar char="§"/>
            </a:pPr>
            <a:endParaRPr lang="en-US">
              <a:cs typeface="Arial"/>
            </a:endParaRPr>
          </a:p>
          <a:p>
            <a:pPr lvl="2">
              <a:buFont typeface="Wingdings" panose="020B0604020202020204" pitchFamily="34" charset="0"/>
              <a:buChar char="§"/>
            </a:pPr>
            <a:endParaRPr lang="en-US">
              <a:cs typeface="Arial"/>
            </a:endParaRPr>
          </a:p>
          <a:p>
            <a:pPr marL="914400" lvl="2" indent="0">
              <a:buNone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499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EBB332-5A12-F76F-0908-B1C5FDAD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165340"/>
            <a:ext cx="10818420" cy="1325563"/>
          </a:xfrm>
        </p:spPr>
        <p:txBody>
          <a:bodyPr>
            <a:normAutofit/>
          </a:bodyPr>
          <a:lstStyle/>
          <a:p>
            <a:r>
              <a:rPr lang="en-US"/>
              <a:t>Operations Duties for National Shared Service</a:t>
            </a:r>
            <a:endParaRPr lang="en-IE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1EE192-A48A-F193-A9BC-ABF5D9AAA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10" y="1348897"/>
            <a:ext cx="9845749" cy="2842259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en-US" b="1">
                <a:cs typeface="Arial" panose="020B0604020202020204" pitchFamily="34" charset="0"/>
              </a:rPr>
              <a:t>User Lifecycle Management</a:t>
            </a:r>
          </a:p>
          <a:p>
            <a:pPr lvl="1" fontAlgn="base"/>
            <a:r>
              <a:rPr lang="en-US">
                <a:cs typeface="Arial" panose="020B0604020202020204" pitchFamily="34" charset="0"/>
              </a:rPr>
              <a:t>User Invitations for university users onboarding to IRLDAT national shared service</a:t>
            </a:r>
          </a:p>
          <a:p>
            <a:pPr lvl="1" fontAlgn="base"/>
            <a:r>
              <a:rPr lang="en-US">
                <a:cs typeface="Arial" panose="020B0604020202020204" pitchFamily="34" charset="0"/>
              </a:rPr>
              <a:t>User Group Management in </a:t>
            </a:r>
            <a:r>
              <a:rPr lang="en-US">
                <a:cs typeface="Arial" panose="020B0604020202020204" pitchFamily="34" charset="0"/>
                <a:hlinkClick r:id="rId2"/>
              </a:rPr>
              <a:t>B2ACCESS Authorization and Authentication (AAI) service</a:t>
            </a:r>
            <a:r>
              <a:rPr lang="en-US">
                <a:cs typeface="Arial" panose="020B0604020202020204" pitchFamily="34" charset="0"/>
              </a:rPr>
              <a:t> </a:t>
            </a:r>
          </a:p>
          <a:p>
            <a:pPr lvl="1" fontAlgn="base"/>
            <a:r>
              <a:rPr lang="en-US">
                <a:cs typeface="Arial" panose="020B0604020202020204" pitchFamily="34" charset="0"/>
              </a:rPr>
              <a:t>User Shared Folder setup for PIs and Group assignment to root shared folder</a:t>
            </a:r>
          </a:p>
          <a:p>
            <a:pPr lvl="1" fontAlgn="base"/>
            <a:r>
              <a:rPr lang="en-US">
                <a:cs typeface="Arial" panose="020B0604020202020204" pitchFamily="34" charset="0"/>
              </a:rPr>
              <a:t>User Storage Quota Management</a:t>
            </a:r>
          </a:p>
          <a:p>
            <a:pPr lvl="1" fontAlgn="base"/>
            <a:r>
              <a:rPr lang="en-US">
                <a:cs typeface="Arial" panose="020B0604020202020204" pitchFamily="34" charset="0"/>
              </a:rPr>
              <a:t>User registration, onboarding technical support if any user registration or sign-in issues</a:t>
            </a:r>
          </a:p>
          <a:p>
            <a:pPr lvl="1" fontAlgn="base"/>
            <a:r>
              <a:rPr lang="en-US">
                <a:cs typeface="Arial" panose="020B0604020202020204" pitchFamily="34" charset="0"/>
              </a:rPr>
              <a:t>Data syncing technical support for users</a:t>
            </a:r>
          </a:p>
          <a:p>
            <a:pPr lvl="1" fontAlgn="base"/>
            <a:r>
              <a:rPr lang="en-US">
                <a:cs typeface="Arial" panose="020B0604020202020204" pitchFamily="34" charset="0"/>
              </a:rPr>
              <a:t>User account cleanup in B2ACCESS if user leaves IRLDAT national shared service project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97167CA-8101-94D9-2524-2B7AE08FEC90}"/>
              </a:ext>
            </a:extLst>
          </p:cNvPr>
          <p:cNvSpPr txBox="1">
            <a:spLocks/>
          </p:cNvSpPr>
          <p:nvPr/>
        </p:nvSpPr>
        <p:spPr>
          <a:xfrm>
            <a:off x="637310" y="4191156"/>
            <a:ext cx="10515600" cy="1750606"/>
          </a:xfrm>
          <a:prstGeom prst="rect">
            <a:avLst/>
          </a:prstGeom>
        </p:spPr>
        <p:txBody>
          <a:bodyPr vert="horz" lIns="73160" tIns="36580" rIns="73160" bIns="36580" rtlCol="0" anchor="t">
            <a:normAutofit fontScale="92500" lnSpcReduction="20000"/>
          </a:bodyPr>
          <a:lstStyle>
            <a:lvl1pPr marL="265793" indent="-265793" algn="l" defTabSz="1063173" rtl="0" eaLnBrk="1" latinLnBrk="0" hangingPunct="1">
              <a:lnSpc>
                <a:spcPct val="90000"/>
              </a:lnSpc>
              <a:spcBef>
                <a:spcPts val="1163"/>
              </a:spcBef>
              <a:buFont typeface="Arial" panose="020B0604020202020204" pitchFamily="34" charset="0"/>
              <a:buChar char="•"/>
              <a:defRPr sz="32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7380" indent="-265793" algn="l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Char char="•"/>
              <a:defRPr sz="2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8966" indent="-265793" algn="l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Char char="•"/>
              <a:defRPr sz="2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0553" indent="-265793" algn="l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Char char="•"/>
              <a:defRPr sz="20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92139" indent="-265793" algn="l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Char char="•"/>
              <a:defRPr sz="20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3725" indent="-265793" algn="l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Char char="•"/>
              <a:defRPr sz="20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5312" indent="-265793" algn="l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Char char="•"/>
              <a:defRPr sz="20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86898" indent="-265793" algn="l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Char char="•"/>
              <a:defRPr sz="20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18485" indent="-265793" algn="l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Char char="•"/>
              <a:defRPr sz="20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2600" b="1">
                <a:cs typeface="Arial"/>
              </a:rPr>
              <a:t>System Management</a:t>
            </a:r>
          </a:p>
          <a:p>
            <a:pPr marL="796925" lvl="1" indent="-265430" fontAlgn="base"/>
            <a:r>
              <a:rPr lang="en-US" sz="2200">
                <a:cs typeface="Arial"/>
              </a:rPr>
              <a:t>Software Patching Maintenance, Software Release Version Upgrades (</a:t>
            </a:r>
            <a:r>
              <a:rPr lang="en-US" sz="2200" err="1">
                <a:cs typeface="Arial"/>
              </a:rPr>
              <a:t>NextCloud</a:t>
            </a:r>
            <a:r>
              <a:rPr lang="en-US" sz="2200">
                <a:cs typeface="Arial"/>
              </a:rPr>
              <a:t>)</a:t>
            </a:r>
            <a:endParaRPr lang="en-US" sz="2200">
              <a:ea typeface="Calibri"/>
              <a:cs typeface="Arial" panose="020B0604020202020204" pitchFamily="34" charset="0"/>
            </a:endParaRPr>
          </a:p>
          <a:p>
            <a:pPr marL="796925" lvl="1" indent="-265430" fontAlgn="base"/>
            <a:r>
              <a:rPr lang="en-US" sz="2200">
                <a:cs typeface="Arial"/>
              </a:rPr>
              <a:t>System Data Storage Management – File system, Database, Backups</a:t>
            </a:r>
            <a:endParaRPr lang="en-US" sz="2200">
              <a:ea typeface="Calibri"/>
              <a:cs typeface="Arial"/>
            </a:endParaRPr>
          </a:p>
          <a:p>
            <a:pPr marL="796925" lvl="1" indent="-265430" fontAlgn="base"/>
            <a:r>
              <a:rPr lang="en-US" sz="2232">
                <a:cs typeface="Arial" panose="020B0604020202020204" pitchFamily="34" charset="0"/>
              </a:rPr>
              <a:t>System Security Management – Firewalls, OS Security Patches, Software Security Patches</a:t>
            </a:r>
            <a:endParaRPr lang="en-US" sz="2232">
              <a:ea typeface="Calibri" panose="020F0502020204030204"/>
              <a:cs typeface="Arial" panose="020B0604020202020204" pitchFamily="34" charset="0"/>
            </a:endParaRPr>
          </a:p>
          <a:p>
            <a:pPr marL="796925" lvl="1" indent="-265430" fontAlgn="base"/>
            <a:r>
              <a:rPr lang="en-US" sz="2200">
                <a:cs typeface="Arial"/>
              </a:rPr>
              <a:t>Identity Provider (IDP) integration with B2ACCESS for user single-sign-on (</a:t>
            </a:r>
            <a:r>
              <a:rPr lang="en-US" sz="2200" err="1">
                <a:cs typeface="Arial"/>
              </a:rPr>
              <a:t>Edugain</a:t>
            </a:r>
            <a:r>
              <a:rPr lang="en-US" sz="2200">
                <a:cs typeface="Arial"/>
              </a:rPr>
              <a:t>)</a:t>
            </a:r>
            <a:endParaRPr lang="en-US" sz="2200">
              <a:ea typeface="Calibri"/>
              <a:cs typeface="Arial"/>
            </a:endParaRPr>
          </a:p>
          <a:p>
            <a:pPr marL="265430" indent="-265430"/>
            <a:endParaRPr lang="en-IE" sz="2605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088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EBB332-5A12-F76F-0908-B1C5FDAD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User Onboarding for National Shared Service</a:t>
            </a:r>
            <a:endParaRPr lang="en-IE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F2A0F-36BA-42B0-BB3B-4D46E1CE5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84A8C-9327-37E7-0612-3C25D2B23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5707"/>
            <a:ext cx="7714508" cy="45252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F31749-3AD2-5854-A384-BACCDAAC9AE7}"/>
              </a:ext>
            </a:extLst>
          </p:cNvPr>
          <p:cNvSpPr txBox="1"/>
          <p:nvPr/>
        </p:nvSpPr>
        <p:spPr>
          <a:xfrm>
            <a:off x="8709479" y="1555707"/>
            <a:ext cx="3030899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/>
              <a:t>Notes: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/>
              <a:t>IRLDAT admin configures root Shared Folder and assigns one or many Groups in IRLDAT national shared service </a:t>
            </a:r>
            <a:endParaRPr lang="en-US" sz="1400">
              <a:cs typeface="Calibri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/>
              <a:t>A PI can use Advanced Permission Rules in B2Drop to provide granular sub-folder/project access control (Read, Write, Create, Delete, Share) to individual users or groups – the IRLDAT admin has no need to do any action regarding Advanced Permission Rule access control. The access control at sub-folder level is managed by the PI or use case owner</a:t>
            </a:r>
            <a:endParaRPr lang="en-US" sz="1400">
              <a:cs typeface="Calibri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>
              <a:cs typeface="Calibri"/>
            </a:endParaRPr>
          </a:p>
          <a:p>
            <a:r>
              <a:rPr lang="en-US" sz="1400">
                <a:ea typeface="+mn-lt"/>
                <a:cs typeface="+mn-lt"/>
              </a:rPr>
              <a:t>User Onboarding Journey for IRLDAT national shared service. </a:t>
            </a:r>
          </a:p>
          <a:p>
            <a:r>
              <a:rPr lang="en-US" sz="1400">
                <a:ea typeface="+mn-lt"/>
                <a:cs typeface="+mn-lt"/>
              </a:rPr>
              <a:t>Diagram Author: Michael Kugel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A0FED-6ECE-E24C-26FD-22B0CFC7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Path towards service definition</a:t>
            </a:r>
            <a:endParaRPr lang="en-IE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17698-8D04-6A15-EAA7-8F4842681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495687"/>
            <a:ext cx="108184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Informed by discussions with our Stakeholder Advisory Forum (you!)  and sessions with other NRENs</a:t>
            </a:r>
          </a:p>
          <a:p>
            <a:endParaRPr lang="en-US" dirty="0"/>
          </a:p>
          <a:p>
            <a:r>
              <a:rPr lang="en-US" dirty="0"/>
              <a:t>Full service definition done </a:t>
            </a:r>
            <a:r>
              <a:rPr lang="en-US" b="1" dirty="0"/>
              <a:t>by October 2024</a:t>
            </a:r>
          </a:p>
          <a:p>
            <a:pPr lvl="1"/>
            <a:r>
              <a:rPr lang="en-US" dirty="0"/>
              <a:t>Includes Build vs Buy analysis</a:t>
            </a:r>
          </a:p>
          <a:p>
            <a:pPr lvl="1"/>
            <a:r>
              <a:rPr lang="en-US" dirty="0"/>
              <a:t>Business and operational model</a:t>
            </a:r>
          </a:p>
          <a:p>
            <a:pPr marL="457200" lvl="1" indent="0">
              <a:buNone/>
            </a:pPr>
            <a:endParaRPr lang="en-IE" dirty="0"/>
          </a:p>
          <a:p>
            <a:r>
              <a:rPr lang="en-IE" b="1" dirty="0"/>
              <a:t>Decisions made by summer and use the time to October to complete the deliverable</a:t>
            </a:r>
          </a:p>
        </p:txBody>
      </p:sp>
    </p:spTree>
    <p:extLst>
      <p:ext uri="{BB962C8B-B14F-4D97-AF65-F5344CB8AC3E}">
        <p14:creationId xmlns:p14="http://schemas.microsoft.com/office/powerpoint/2010/main" val="3698372776"/>
      </p:ext>
    </p:extLst>
  </p:cSld>
  <p:clrMapOvr>
    <a:masterClrMapping/>
  </p:clrMapOvr>
</p:sld>
</file>

<file path=ppt/theme/theme1.xml><?xml version="1.0" encoding="utf-8"?>
<a:theme xmlns:a="http://schemas.openxmlformats.org/drawingml/2006/main" name="HEAnet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net2022" id="{86CCD8F2-B998-4F69-BD44-D7B3C87136B1}" vid="{941BAE30-729D-4232-A1DD-DEF5DCAD7B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c9262e-5b43-4f61-bed9-e568bdfea7b1" xsi:nil="true"/>
    <SharedWithUsers xmlns="17c9262e-5b43-4f61-bed9-e568bdfea7b1">
      <UserInfo>
        <DisplayName>Eoin Kenny</DisplayName>
        <AccountId>15</AccountId>
        <AccountType/>
      </UserInfo>
      <UserInfo>
        <DisplayName>Roberto Sabatino</DisplayName>
        <AccountId>10</AccountId>
        <AccountType/>
      </UserInfo>
      <UserInfo>
        <DisplayName>Jenny O’Neill</DisplayName>
        <AccountId>106</AccountId>
        <AccountType/>
      </UserInfo>
    </SharedWithUsers>
    <lcf76f155ced4ddcb4097134ff3c332f xmlns="56584054-8fdc-494c-8c30-7a92c1851d8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52463B0997441A1AE1897008BC635" ma:contentTypeVersion="16" ma:contentTypeDescription="Create a new document." ma:contentTypeScope="" ma:versionID="c565647465074db5672869eb082d20c4">
  <xsd:schema xmlns:xsd="http://www.w3.org/2001/XMLSchema" xmlns:xs="http://www.w3.org/2001/XMLSchema" xmlns:p="http://schemas.microsoft.com/office/2006/metadata/properties" xmlns:ns2="56584054-8fdc-494c-8c30-7a92c1851d88" xmlns:ns3="17c9262e-5b43-4f61-bed9-e568bdfea7b1" targetNamespace="http://schemas.microsoft.com/office/2006/metadata/properties" ma:root="true" ma:fieldsID="e491acdbd06c80819730520598c6f675" ns2:_="" ns3:_="">
    <xsd:import namespace="56584054-8fdc-494c-8c30-7a92c1851d88"/>
    <xsd:import namespace="17c9262e-5b43-4f61-bed9-e568bdfea7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84054-8fdc-494c-8c30-7a92c1851d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e6f111e-9303-4b31-9cb7-8f749f49e7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9262e-5b43-4f61-bed9-e568bdfea7b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baabee0-9ea7-4485-9212-fdc787634ab3}" ma:internalName="TaxCatchAll" ma:showField="CatchAllData" ma:web="17c9262e-5b43-4f61-bed9-e568bdfea7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8517E9-19E9-4E1C-BF1D-E163BF8DEC25}">
  <ds:schemaRefs>
    <ds:schemaRef ds:uri="17c9262e-5b43-4f61-bed9-e568bdfea7b1"/>
    <ds:schemaRef ds:uri="56584054-8fdc-494c-8c30-7a92c1851d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0CE918-665E-4ECB-91BA-A2DFB59130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B2FDDC-3D7C-4A93-993E-D4D71CD08550}">
  <ds:schemaRefs>
    <ds:schemaRef ds:uri="17c9262e-5b43-4f61-bed9-e568bdfea7b1"/>
    <ds:schemaRef ds:uri="56584054-8fdc-494c-8c30-7a92c1851d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118</TotalTime>
  <Words>1524</Words>
  <Application>Microsoft Office PowerPoint</Application>
  <PresentationFormat>Widescreen</PresentationFormat>
  <Paragraphs>352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Helvetica</vt:lpstr>
      <vt:lpstr>Open Sans</vt:lpstr>
      <vt:lpstr>Symbol</vt:lpstr>
      <vt:lpstr>Times New Roman</vt:lpstr>
      <vt:lpstr>Wingdings</vt:lpstr>
      <vt:lpstr>HEAnet2022</vt:lpstr>
      <vt:lpstr>IRLDAT: from pilot to service</vt:lpstr>
      <vt:lpstr>Agenda</vt:lpstr>
      <vt:lpstr>PowerPoint Presentation</vt:lpstr>
      <vt:lpstr>PowerPoint Presentation</vt:lpstr>
      <vt:lpstr>Learnings so far from IRLDAT team</vt:lpstr>
      <vt:lpstr>Local Admin Duties for National Shared Service</vt:lpstr>
      <vt:lpstr>Operations Duties for National Shared Service</vt:lpstr>
      <vt:lpstr>User Onboarding for National Shared Service</vt:lpstr>
      <vt:lpstr>Path towards service definition</vt:lpstr>
      <vt:lpstr>To resolve</vt:lpstr>
      <vt:lpstr>Learnings from NRENs</vt:lpstr>
      <vt:lpstr>The business modelling</vt:lpstr>
      <vt:lpstr>3 Scenarios</vt:lpstr>
      <vt:lpstr>Sizing</vt:lpstr>
      <vt:lpstr>All Numbers Are Estimates  They are NOT Final  Intended to give a reasonable indication of expected costs  Still a Work in Progress  </vt:lpstr>
      <vt:lpstr>TCO comparison</vt:lpstr>
      <vt:lpstr>Cost recovery scenarios</vt:lpstr>
      <vt:lpstr>Full cost recovery – calculated unit cost</vt:lpstr>
      <vt:lpstr>Recurring Costs (RC) Recovery</vt:lpstr>
      <vt:lpstr>Capacity growth recovery</vt:lpstr>
      <vt:lpstr>EUDAT – Allocated capacity cost recovery</vt:lpstr>
      <vt:lpstr>Summary</vt:lpstr>
      <vt:lpstr>Qualitative comparison</vt:lpstr>
      <vt:lpstr>Discussion points: 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Carroll</dc:creator>
  <cp:lastModifiedBy>Roberto Sabatino</cp:lastModifiedBy>
  <cp:revision>1</cp:revision>
  <dcterms:created xsi:type="dcterms:W3CDTF">2021-12-10T15:35:57Z</dcterms:created>
  <dcterms:modified xsi:type="dcterms:W3CDTF">2024-04-18T09:50:57Z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te Name">
    <vt:lpwstr>3702;#Communications|e6ab5dde-f6b7-42bc-86e7-39d0dfe1c1ea</vt:lpwstr>
  </property>
  <property fmtid="{D5CDD505-2E9C-101B-9397-08002B2CF9AE}" pid="3" name="ContentTypeId">
    <vt:lpwstr>0x01010049952463B0997441A1AE1897008BC635</vt:lpwstr>
  </property>
  <property fmtid="{D5CDD505-2E9C-101B-9397-08002B2CF9AE}" pid="4" name="Doc Subsections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Library">
    <vt:lpwstr>3703;#Comms Admin|fb60b72b-0ccc-469b-b38f-265dea674346</vt:lpwstr>
  </property>
  <property fmtid="{D5CDD505-2E9C-101B-9397-08002B2CF9AE}" pid="9" name="Stakeholder">
    <vt:lpwstr/>
  </property>
  <property fmtid="{D5CDD505-2E9C-101B-9397-08002B2CF9AE}" pid="10" name="Doc Section">
    <vt:lpwstr/>
  </property>
  <property fmtid="{D5CDD505-2E9C-101B-9397-08002B2CF9AE}" pid="11" name="Document Category">
    <vt:lpwstr/>
  </property>
  <property fmtid="{D5CDD505-2E9C-101B-9397-08002B2CF9AE}" pid="12" name="MediaServiceImageTags">
    <vt:lpwstr/>
  </property>
</Properties>
</file>