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63" r:id="rId3"/>
    <p:sldId id="259" r:id="rId4"/>
    <p:sldId id="260" r:id="rId5"/>
    <p:sldId id="267" r:id="rId6"/>
    <p:sldId id="266" r:id="rId7"/>
    <p:sldId id="264" r:id="rId8"/>
    <p:sldId id="265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9B7"/>
    <a:srgbClr val="00795F"/>
    <a:srgbClr val="452A64"/>
    <a:srgbClr val="004C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644630-C083-4409-8902-DABD91C012B7}" v="405" dt="2024-11-11T12:07:27.0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say Dowling" userId="6aa3bb5c-62f2-4735-99ca-4ea5408c0fe2" providerId="ADAL" clId="{75644630-C083-4409-8902-DABD91C012B7}"/>
    <pc:docChg chg="undo custSel addSld delSld modSld sldOrd">
      <pc:chgData name="Lindsay Dowling" userId="6aa3bb5c-62f2-4735-99ca-4ea5408c0fe2" providerId="ADAL" clId="{75644630-C083-4409-8902-DABD91C012B7}" dt="2024-11-11T12:07:27.071" v="2264" actId="207"/>
      <pc:docMkLst>
        <pc:docMk/>
      </pc:docMkLst>
      <pc:sldChg chg="addSp delSp modSp del mod setBg">
        <pc:chgData name="Lindsay Dowling" userId="6aa3bb5c-62f2-4735-99ca-4ea5408c0fe2" providerId="ADAL" clId="{75644630-C083-4409-8902-DABD91C012B7}" dt="2024-11-06T13:58:26.975" v="344" actId="47"/>
        <pc:sldMkLst>
          <pc:docMk/>
          <pc:sldMk cId="1821213004" sldId="258"/>
        </pc:sldMkLst>
        <pc:spChg chg="mod ord">
          <ac:chgData name="Lindsay Dowling" userId="6aa3bb5c-62f2-4735-99ca-4ea5408c0fe2" providerId="ADAL" clId="{75644630-C083-4409-8902-DABD91C012B7}" dt="2024-11-06T13:57:54.783" v="343" actId="26606"/>
          <ac:spMkLst>
            <pc:docMk/>
            <pc:sldMk cId="1821213004" sldId="258"/>
            <ac:spMk id="2" creationId="{9CE09C8B-8657-9F3E-698C-8964A9CBA1D2}"/>
          </ac:spMkLst>
        </pc:spChg>
        <pc:spChg chg="del">
          <ac:chgData name="Lindsay Dowling" userId="6aa3bb5c-62f2-4735-99ca-4ea5408c0fe2" providerId="ADAL" clId="{75644630-C083-4409-8902-DABD91C012B7}" dt="2024-11-06T13:49:30.945" v="3" actId="478"/>
          <ac:spMkLst>
            <pc:docMk/>
            <pc:sldMk cId="1821213004" sldId="258"/>
            <ac:spMk id="3" creationId="{857C947A-6513-1D67-DEB9-5D427D5B5104}"/>
          </ac:spMkLst>
        </pc:spChg>
        <pc:spChg chg="del">
          <ac:chgData name="Lindsay Dowling" userId="6aa3bb5c-62f2-4735-99ca-4ea5408c0fe2" providerId="ADAL" clId="{75644630-C083-4409-8902-DABD91C012B7}" dt="2024-11-06T13:49:33.405" v="4" actId="478"/>
          <ac:spMkLst>
            <pc:docMk/>
            <pc:sldMk cId="1821213004" sldId="258"/>
            <ac:spMk id="5" creationId="{4E45851E-8166-FD24-AEF9-8486E49C11FF}"/>
          </ac:spMkLst>
        </pc:spChg>
        <pc:spChg chg="del">
          <ac:chgData name="Lindsay Dowling" userId="6aa3bb5c-62f2-4735-99ca-4ea5408c0fe2" providerId="ADAL" clId="{75644630-C083-4409-8902-DABD91C012B7}" dt="2024-11-06T13:49:30.082" v="2" actId="478"/>
          <ac:spMkLst>
            <pc:docMk/>
            <pc:sldMk cId="1821213004" sldId="258"/>
            <ac:spMk id="6" creationId="{5953DE41-0060-CEBA-0BE1-D1A38A506065}"/>
          </ac:spMkLst>
        </pc:spChg>
        <pc:spChg chg="del">
          <ac:chgData name="Lindsay Dowling" userId="6aa3bb5c-62f2-4735-99ca-4ea5408c0fe2" providerId="ADAL" clId="{75644630-C083-4409-8902-DABD91C012B7}" dt="2024-11-06T13:49:27.451" v="0" actId="478"/>
          <ac:spMkLst>
            <pc:docMk/>
            <pc:sldMk cId="1821213004" sldId="258"/>
            <ac:spMk id="7" creationId="{E1C6C765-939D-B068-DAC7-64DC01393A9D}"/>
          </ac:spMkLst>
        </pc:spChg>
        <pc:spChg chg="del">
          <ac:chgData name="Lindsay Dowling" userId="6aa3bb5c-62f2-4735-99ca-4ea5408c0fe2" providerId="ADAL" clId="{75644630-C083-4409-8902-DABD91C012B7}" dt="2024-11-06T13:49:29.092" v="1" actId="478"/>
          <ac:spMkLst>
            <pc:docMk/>
            <pc:sldMk cId="1821213004" sldId="258"/>
            <ac:spMk id="8" creationId="{4414A1C6-26C4-88EE-DCAA-0C702D3BABA0}"/>
          </ac:spMkLst>
        </pc:spChg>
        <pc:spChg chg="add del">
          <ac:chgData name="Lindsay Dowling" userId="6aa3bb5c-62f2-4735-99ca-4ea5408c0fe2" providerId="ADAL" clId="{75644630-C083-4409-8902-DABD91C012B7}" dt="2024-11-06T13:57:26.738" v="336" actId="26606"/>
          <ac:spMkLst>
            <pc:docMk/>
            <pc:sldMk cId="1821213004" sldId="258"/>
            <ac:spMk id="15" creationId="{BACC6370-2D7E-4714-9D71-7542949D7D5D}"/>
          </ac:spMkLst>
        </pc:spChg>
        <pc:spChg chg="add del">
          <ac:chgData name="Lindsay Dowling" userId="6aa3bb5c-62f2-4735-99ca-4ea5408c0fe2" providerId="ADAL" clId="{75644630-C083-4409-8902-DABD91C012B7}" dt="2024-11-06T13:55:44.248" v="334" actId="26606"/>
          <ac:spMkLst>
            <pc:docMk/>
            <pc:sldMk cId="1821213004" sldId="258"/>
            <ac:spMk id="16" creationId="{E51BA4DF-2BD4-4EC2-B1DB-B27C8AC71864}"/>
          </ac:spMkLst>
        </pc:spChg>
        <pc:spChg chg="add del">
          <ac:chgData name="Lindsay Dowling" userId="6aa3bb5c-62f2-4735-99ca-4ea5408c0fe2" providerId="ADAL" clId="{75644630-C083-4409-8902-DABD91C012B7}" dt="2024-11-06T13:57:26.738" v="336" actId="26606"/>
          <ac:spMkLst>
            <pc:docMk/>
            <pc:sldMk cId="1821213004" sldId="258"/>
            <ac:spMk id="17" creationId="{F68B3F68-107C-434F-AA38-110D5EA91B85}"/>
          </ac:spMkLst>
        </pc:spChg>
        <pc:spChg chg="add del">
          <ac:chgData name="Lindsay Dowling" userId="6aa3bb5c-62f2-4735-99ca-4ea5408c0fe2" providerId="ADAL" clId="{75644630-C083-4409-8902-DABD91C012B7}" dt="2024-11-06T13:57:26.738" v="336" actId="26606"/>
          <ac:spMkLst>
            <pc:docMk/>
            <pc:sldMk cId="1821213004" sldId="258"/>
            <ac:spMk id="19" creationId="{AAD0DBB9-1A4B-4391-81D4-CB19F9AB918A}"/>
          </ac:spMkLst>
        </pc:spChg>
        <pc:spChg chg="add del">
          <ac:chgData name="Lindsay Dowling" userId="6aa3bb5c-62f2-4735-99ca-4ea5408c0fe2" providerId="ADAL" clId="{75644630-C083-4409-8902-DABD91C012B7}" dt="2024-11-06T13:57:26.738" v="336" actId="26606"/>
          <ac:spMkLst>
            <pc:docMk/>
            <pc:sldMk cId="1821213004" sldId="258"/>
            <ac:spMk id="21" creationId="{063BBA22-50EA-4C4D-BE05-F1CE4E63AA56}"/>
          </ac:spMkLst>
        </pc:spChg>
        <pc:spChg chg="add del">
          <ac:chgData name="Lindsay Dowling" userId="6aa3bb5c-62f2-4735-99ca-4ea5408c0fe2" providerId="ADAL" clId="{75644630-C083-4409-8902-DABD91C012B7}" dt="2024-11-06T13:57:32.728" v="338" actId="26606"/>
          <ac:spMkLst>
            <pc:docMk/>
            <pc:sldMk cId="1821213004" sldId="258"/>
            <ac:spMk id="23" creationId="{81D377EB-C9D2-4ED0-86A6-740A297E3EAC}"/>
          </ac:spMkLst>
        </pc:spChg>
        <pc:spChg chg="add del">
          <ac:chgData name="Lindsay Dowling" userId="6aa3bb5c-62f2-4735-99ca-4ea5408c0fe2" providerId="ADAL" clId="{75644630-C083-4409-8902-DABD91C012B7}" dt="2024-11-06T13:57:32.728" v="338" actId="26606"/>
          <ac:spMkLst>
            <pc:docMk/>
            <pc:sldMk cId="1821213004" sldId="258"/>
            <ac:spMk id="24" creationId="{066346BE-FDB4-4772-A696-0719490ABD64}"/>
          </ac:spMkLst>
        </pc:spChg>
        <pc:spChg chg="add del">
          <ac:chgData name="Lindsay Dowling" userId="6aa3bb5c-62f2-4735-99ca-4ea5408c0fe2" providerId="ADAL" clId="{75644630-C083-4409-8902-DABD91C012B7}" dt="2024-11-06T13:57:32.728" v="338" actId="26606"/>
          <ac:spMkLst>
            <pc:docMk/>
            <pc:sldMk cId="1821213004" sldId="258"/>
            <ac:spMk id="25" creationId="{FB92FFCE-0C90-454E-AA25-D4EE9A6C39C5}"/>
          </ac:spMkLst>
        </pc:spChg>
        <pc:spChg chg="add del">
          <ac:chgData name="Lindsay Dowling" userId="6aa3bb5c-62f2-4735-99ca-4ea5408c0fe2" providerId="ADAL" clId="{75644630-C083-4409-8902-DABD91C012B7}" dt="2024-11-06T13:57:54.783" v="343" actId="26606"/>
          <ac:spMkLst>
            <pc:docMk/>
            <pc:sldMk cId="1821213004" sldId="258"/>
            <ac:spMk id="27" creationId="{E51BA4DF-2BD4-4EC2-B1DB-B27C8AC71864}"/>
          </ac:spMkLst>
        </pc:spChg>
        <pc:spChg chg="add del">
          <ac:chgData name="Lindsay Dowling" userId="6aa3bb5c-62f2-4735-99ca-4ea5408c0fe2" providerId="ADAL" clId="{75644630-C083-4409-8902-DABD91C012B7}" dt="2024-11-06T13:57:54.783" v="343" actId="26606"/>
          <ac:spMkLst>
            <pc:docMk/>
            <pc:sldMk cId="1821213004" sldId="258"/>
            <ac:spMk id="33" creationId="{42A4FC2C-047E-45A5-965D-8E1E3BF09BC6}"/>
          </ac:spMkLst>
        </pc:spChg>
        <pc:graphicFrameChg chg="add del mod modGraphic">
          <ac:chgData name="Lindsay Dowling" userId="6aa3bb5c-62f2-4735-99ca-4ea5408c0fe2" providerId="ADAL" clId="{75644630-C083-4409-8902-DABD91C012B7}" dt="2024-11-06T13:50:26.148" v="41" actId="1032"/>
          <ac:graphicFrameMkLst>
            <pc:docMk/>
            <pc:sldMk cId="1821213004" sldId="258"/>
            <ac:graphicFrameMk id="9" creationId="{8DC746BC-5A95-1B2E-26C7-370AADC96BB5}"/>
          </ac:graphicFrameMkLst>
        </pc:graphicFrameChg>
        <pc:graphicFrameChg chg="add mod modGraphic">
          <ac:chgData name="Lindsay Dowling" userId="6aa3bb5c-62f2-4735-99ca-4ea5408c0fe2" providerId="ADAL" clId="{75644630-C083-4409-8902-DABD91C012B7}" dt="2024-11-06T13:57:32.744" v="339" actId="26606"/>
          <ac:graphicFrameMkLst>
            <pc:docMk/>
            <pc:sldMk cId="1821213004" sldId="258"/>
            <ac:graphicFrameMk id="10" creationId="{EFA73AF3-5A02-3278-80F6-5F29563F0A10}"/>
          </ac:graphicFrameMkLst>
        </pc:graphicFrameChg>
        <pc:picChg chg="add del">
          <ac:chgData name="Lindsay Dowling" userId="6aa3bb5c-62f2-4735-99ca-4ea5408c0fe2" providerId="ADAL" clId="{75644630-C083-4409-8902-DABD91C012B7}" dt="2024-11-06T13:55:44.248" v="334" actId="26606"/>
          <ac:picMkLst>
            <pc:docMk/>
            <pc:sldMk cId="1821213004" sldId="258"/>
            <ac:picMk id="12" creationId="{7FC9DC42-9F1F-37FF-C1CC-B7D0AE32448A}"/>
          </ac:picMkLst>
        </pc:picChg>
        <pc:picChg chg="add mod">
          <ac:chgData name="Lindsay Dowling" userId="6aa3bb5c-62f2-4735-99ca-4ea5408c0fe2" providerId="ADAL" clId="{75644630-C083-4409-8902-DABD91C012B7}" dt="2024-11-06T13:57:54.783" v="343" actId="26606"/>
          <ac:picMkLst>
            <pc:docMk/>
            <pc:sldMk cId="1821213004" sldId="258"/>
            <ac:picMk id="28" creationId="{7FC9DC42-9F1F-37FF-C1CC-B7D0AE32448A}"/>
          </ac:picMkLst>
        </pc:picChg>
      </pc:sldChg>
      <pc:sldChg chg="addSp delSp modSp mod setBg">
        <pc:chgData name="Lindsay Dowling" userId="6aa3bb5c-62f2-4735-99ca-4ea5408c0fe2" providerId="ADAL" clId="{75644630-C083-4409-8902-DABD91C012B7}" dt="2024-11-06T14:50:37.639" v="2213" actId="207"/>
        <pc:sldMkLst>
          <pc:docMk/>
          <pc:sldMk cId="1413879788" sldId="259"/>
        </pc:sldMkLst>
        <pc:spChg chg="add del mod">
          <ac:chgData name="Lindsay Dowling" userId="6aa3bb5c-62f2-4735-99ca-4ea5408c0fe2" providerId="ADAL" clId="{75644630-C083-4409-8902-DABD91C012B7}" dt="2024-11-06T14:01:42.061" v="626" actId="26606"/>
          <ac:spMkLst>
            <pc:docMk/>
            <pc:sldMk cId="1413879788" sldId="259"/>
            <ac:spMk id="2" creationId="{768EFBBA-1BB7-F2E5-D083-D4830330D6F5}"/>
          </ac:spMkLst>
        </pc:spChg>
        <pc:spChg chg="add mod">
          <ac:chgData name="Lindsay Dowling" userId="6aa3bb5c-62f2-4735-99ca-4ea5408c0fe2" providerId="ADAL" clId="{75644630-C083-4409-8902-DABD91C012B7}" dt="2024-11-06T14:02:22.408" v="639" actId="5793"/>
          <ac:spMkLst>
            <pc:docMk/>
            <pc:sldMk cId="1413879788" sldId="259"/>
            <ac:spMk id="5" creationId="{086CB073-4F12-FB96-680E-CD8C7DE11C1D}"/>
          </ac:spMkLst>
        </pc:spChg>
        <pc:spChg chg="add del mod">
          <ac:chgData name="Lindsay Dowling" userId="6aa3bb5c-62f2-4735-99ca-4ea5408c0fe2" providerId="ADAL" clId="{75644630-C083-4409-8902-DABD91C012B7}" dt="2024-11-06T14:02:54.695" v="686" actId="21"/>
          <ac:spMkLst>
            <pc:docMk/>
            <pc:sldMk cId="1413879788" sldId="259"/>
            <ac:spMk id="6" creationId="{BDD32C2C-77BA-9572-CA7F-8BB72FF7158C}"/>
          </ac:spMkLst>
        </pc:spChg>
        <pc:spChg chg="add del">
          <ac:chgData name="Lindsay Dowling" userId="6aa3bb5c-62f2-4735-99ca-4ea5408c0fe2" providerId="ADAL" clId="{75644630-C083-4409-8902-DABD91C012B7}" dt="2024-11-06T14:00:52.081" v="616" actId="26606"/>
          <ac:spMkLst>
            <pc:docMk/>
            <pc:sldMk cId="1413879788" sldId="259"/>
            <ac:spMk id="8" creationId="{AE2B703B-46F9-481A-A605-82E2A828C4FA}"/>
          </ac:spMkLst>
        </pc:spChg>
        <pc:spChg chg="add">
          <ac:chgData name="Lindsay Dowling" userId="6aa3bb5c-62f2-4735-99ca-4ea5408c0fe2" providerId="ADAL" clId="{75644630-C083-4409-8902-DABD91C012B7}" dt="2024-11-06T14:01:42.061" v="626" actId="26606"/>
          <ac:spMkLst>
            <pc:docMk/>
            <pc:sldMk cId="1413879788" sldId="259"/>
            <ac:spMk id="9" creationId="{BACC6370-2D7E-4714-9D71-7542949D7D5D}"/>
          </ac:spMkLst>
        </pc:spChg>
        <pc:spChg chg="add del">
          <ac:chgData name="Lindsay Dowling" userId="6aa3bb5c-62f2-4735-99ca-4ea5408c0fe2" providerId="ADAL" clId="{75644630-C083-4409-8902-DABD91C012B7}" dt="2024-11-06T14:00:52.081" v="616" actId="26606"/>
          <ac:spMkLst>
            <pc:docMk/>
            <pc:sldMk cId="1413879788" sldId="259"/>
            <ac:spMk id="10" creationId="{F13BE4D7-0C3D-4906-B230-A1C5B4665CCF}"/>
          </ac:spMkLst>
        </pc:spChg>
        <pc:spChg chg="add del">
          <ac:chgData name="Lindsay Dowling" userId="6aa3bb5c-62f2-4735-99ca-4ea5408c0fe2" providerId="ADAL" clId="{75644630-C083-4409-8902-DABD91C012B7}" dt="2024-11-06T14:01:24.503" v="622" actId="26606"/>
          <ac:spMkLst>
            <pc:docMk/>
            <pc:sldMk cId="1413879788" sldId="259"/>
            <ac:spMk id="11" creationId="{BACC6370-2D7E-4714-9D71-7542949D7D5D}"/>
          </ac:spMkLst>
        </pc:spChg>
        <pc:spChg chg="add">
          <ac:chgData name="Lindsay Dowling" userId="6aa3bb5c-62f2-4735-99ca-4ea5408c0fe2" providerId="ADAL" clId="{75644630-C083-4409-8902-DABD91C012B7}" dt="2024-11-06T14:01:42.061" v="626" actId="26606"/>
          <ac:spMkLst>
            <pc:docMk/>
            <pc:sldMk cId="1413879788" sldId="259"/>
            <ac:spMk id="12" creationId="{F68B3F68-107C-434F-AA38-110D5EA91B85}"/>
          </ac:spMkLst>
        </pc:spChg>
        <pc:spChg chg="add del">
          <ac:chgData name="Lindsay Dowling" userId="6aa3bb5c-62f2-4735-99ca-4ea5408c0fe2" providerId="ADAL" clId="{75644630-C083-4409-8902-DABD91C012B7}" dt="2024-11-06T14:01:24.503" v="622" actId="26606"/>
          <ac:spMkLst>
            <pc:docMk/>
            <pc:sldMk cId="1413879788" sldId="259"/>
            <ac:spMk id="13" creationId="{F68B3F68-107C-434F-AA38-110D5EA91B85}"/>
          </ac:spMkLst>
        </pc:spChg>
        <pc:spChg chg="add">
          <ac:chgData name="Lindsay Dowling" userId="6aa3bb5c-62f2-4735-99ca-4ea5408c0fe2" providerId="ADAL" clId="{75644630-C083-4409-8902-DABD91C012B7}" dt="2024-11-06T14:01:42.061" v="626" actId="26606"/>
          <ac:spMkLst>
            <pc:docMk/>
            <pc:sldMk cId="1413879788" sldId="259"/>
            <ac:spMk id="14" creationId="{AAD0DBB9-1A4B-4391-81D4-CB19F9AB918A}"/>
          </ac:spMkLst>
        </pc:spChg>
        <pc:spChg chg="add del">
          <ac:chgData name="Lindsay Dowling" userId="6aa3bb5c-62f2-4735-99ca-4ea5408c0fe2" providerId="ADAL" clId="{75644630-C083-4409-8902-DABD91C012B7}" dt="2024-11-06T14:01:24.503" v="622" actId="26606"/>
          <ac:spMkLst>
            <pc:docMk/>
            <pc:sldMk cId="1413879788" sldId="259"/>
            <ac:spMk id="15" creationId="{AAD0DBB9-1A4B-4391-81D4-CB19F9AB918A}"/>
          </ac:spMkLst>
        </pc:spChg>
        <pc:spChg chg="add">
          <ac:chgData name="Lindsay Dowling" userId="6aa3bb5c-62f2-4735-99ca-4ea5408c0fe2" providerId="ADAL" clId="{75644630-C083-4409-8902-DABD91C012B7}" dt="2024-11-06T14:01:42.061" v="626" actId="26606"/>
          <ac:spMkLst>
            <pc:docMk/>
            <pc:sldMk cId="1413879788" sldId="259"/>
            <ac:spMk id="16" creationId="{063BBA22-50EA-4C4D-BE05-F1CE4E63AA56}"/>
          </ac:spMkLst>
        </pc:spChg>
        <pc:spChg chg="add del">
          <ac:chgData name="Lindsay Dowling" userId="6aa3bb5c-62f2-4735-99ca-4ea5408c0fe2" providerId="ADAL" clId="{75644630-C083-4409-8902-DABD91C012B7}" dt="2024-11-06T14:01:24.503" v="622" actId="26606"/>
          <ac:spMkLst>
            <pc:docMk/>
            <pc:sldMk cId="1413879788" sldId="259"/>
            <ac:spMk id="17" creationId="{063BBA22-50EA-4C4D-BE05-F1CE4E63AA56}"/>
          </ac:spMkLst>
        </pc:spChg>
        <pc:spChg chg="add del mod">
          <ac:chgData name="Lindsay Dowling" userId="6aa3bb5c-62f2-4735-99ca-4ea5408c0fe2" providerId="ADAL" clId="{75644630-C083-4409-8902-DABD91C012B7}" dt="2024-11-06T14:03:39.226" v="693" actId="478"/>
          <ac:spMkLst>
            <pc:docMk/>
            <pc:sldMk cId="1413879788" sldId="259"/>
            <ac:spMk id="19" creationId="{BDD32C2C-77BA-9572-CA7F-8BB72FF7158C}"/>
          </ac:spMkLst>
        </pc:spChg>
        <pc:graphicFrameChg chg="add del">
          <ac:chgData name="Lindsay Dowling" userId="6aa3bb5c-62f2-4735-99ca-4ea5408c0fe2" providerId="ADAL" clId="{75644630-C083-4409-8902-DABD91C012B7}" dt="2024-11-06T14:00:52.081" v="616" actId="26606"/>
          <ac:graphicFrameMkLst>
            <pc:docMk/>
            <pc:sldMk cId="1413879788" sldId="259"/>
            <ac:graphicFrameMk id="4" creationId="{EE3F6D5E-6F6D-3DBC-BE9A-B94DB99C3501}"/>
          </ac:graphicFrameMkLst>
        </pc:graphicFrameChg>
        <pc:graphicFrameChg chg="add del">
          <ac:chgData name="Lindsay Dowling" userId="6aa3bb5c-62f2-4735-99ca-4ea5408c0fe2" providerId="ADAL" clId="{75644630-C083-4409-8902-DABD91C012B7}" dt="2024-11-06T14:01:24.503" v="622" actId="26606"/>
          <ac:graphicFrameMkLst>
            <pc:docMk/>
            <pc:sldMk cId="1413879788" sldId="259"/>
            <ac:graphicFrameMk id="7" creationId="{05EE8962-B862-2B35-96BF-D3CA5D074626}"/>
          </ac:graphicFrameMkLst>
        </pc:graphicFrameChg>
        <pc:graphicFrameChg chg="add mod modGraphic">
          <ac:chgData name="Lindsay Dowling" userId="6aa3bb5c-62f2-4735-99ca-4ea5408c0fe2" providerId="ADAL" clId="{75644630-C083-4409-8902-DABD91C012B7}" dt="2024-11-06T14:50:37.639" v="2213" actId="207"/>
          <ac:graphicFrameMkLst>
            <pc:docMk/>
            <pc:sldMk cId="1413879788" sldId="259"/>
            <ac:graphicFrameMk id="18" creationId="{E095097F-9B98-46FE-D883-D1FAD026A149}"/>
          </ac:graphicFrameMkLst>
        </pc:graphicFrameChg>
        <pc:picChg chg="add mod">
          <ac:chgData name="Lindsay Dowling" userId="6aa3bb5c-62f2-4735-99ca-4ea5408c0fe2" providerId="ADAL" clId="{75644630-C083-4409-8902-DABD91C012B7}" dt="2024-11-06T14:17:54.508" v="927" actId="1076"/>
          <ac:picMkLst>
            <pc:docMk/>
            <pc:sldMk cId="1413879788" sldId="259"/>
            <ac:picMk id="20" creationId="{F4D6A0D8-03A0-35F9-E028-B1736463AD80}"/>
          </ac:picMkLst>
        </pc:picChg>
      </pc:sldChg>
      <pc:sldChg chg="addSp delSp modSp mod setBg">
        <pc:chgData name="Lindsay Dowling" userId="6aa3bb5c-62f2-4735-99ca-4ea5408c0fe2" providerId="ADAL" clId="{75644630-C083-4409-8902-DABD91C012B7}" dt="2024-11-06T14:50:44.821" v="2214" actId="207"/>
        <pc:sldMkLst>
          <pc:docMk/>
          <pc:sldMk cId="958310648" sldId="260"/>
        </pc:sldMkLst>
        <pc:spChg chg="add mod">
          <ac:chgData name="Lindsay Dowling" userId="6aa3bb5c-62f2-4735-99ca-4ea5408c0fe2" providerId="ADAL" clId="{75644630-C083-4409-8902-DABD91C012B7}" dt="2024-11-06T14:16:03.746" v="916" actId="1076"/>
          <ac:spMkLst>
            <pc:docMk/>
            <pc:sldMk cId="958310648" sldId="260"/>
            <ac:spMk id="2" creationId="{EEF2A618-0728-1277-C2F9-1F82466A5BB5}"/>
          </ac:spMkLst>
        </pc:spChg>
        <pc:spChg chg="add del mod">
          <ac:chgData name="Lindsay Dowling" userId="6aa3bb5c-62f2-4735-99ca-4ea5408c0fe2" providerId="ADAL" clId="{75644630-C083-4409-8902-DABD91C012B7}" dt="2024-11-06T14:09:53.092" v="888" actId="26606"/>
          <ac:spMkLst>
            <pc:docMk/>
            <pc:sldMk cId="958310648" sldId="260"/>
            <ac:spMk id="3" creationId="{0AE37A88-3DC5-2F51-6576-A796AC0F41EB}"/>
          </ac:spMkLst>
        </pc:spChg>
        <pc:spChg chg="add del">
          <ac:chgData name="Lindsay Dowling" userId="6aa3bb5c-62f2-4735-99ca-4ea5408c0fe2" providerId="ADAL" clId="{75644630-C083-4409-8902-DABD91C012B7}" dt="2024-11-06T14:09:27.689" v="887" actId="26606"/>
          <ac:spMkLst>
            <pc:docMk/>
            <pc:sldMk cId="958310648" sldId="260"/>
            <ac:spMk id="6" creationId="{6C4028FD-8BAA-4A19-BFDE-594D991B7552}"/>
          </ac:spMkLst>
        </pc:spChg>
        <pc:spChg chg="add">
          <ac:chgData name="Lindsay Dowling" userId="6aa3bb5c-62f2-4735-99ca-4ea5408c0fe2" providerId="ADAL" clId="{75644630-C083-4409-8902-DABD91C012B7}" dt="2024-11-06T14:09:53.092" v="888" actId="26606"/>
          <ac:spMkLst>
            <pc:docMk/>
            <pc:sldMk cId="958310648" sldId="260"/>
            <ac:spMk id="8" creationId="{9165109B-7036-4613-93D4-579E77F6EF3C}"/>
          </ac:spMkLst>
        </pc:spChg>
        <pc:spChg chg="add del">
          <ac:chgData name="Lindsay Dowling" userId="6aa3bb5c-62f2-4735-99ca-4ea5408c0fe2" providerId="ADAL" clId="{75644630-C083-4409-8902-DABD91C012B7}" dt="2024-11-06T14:08:59.394" v="885" actId="26606"/>
          <ac:spMkLst>
            <pc:docMk/>
            <pc:sldMk cId="958310648" sldId="260"/>
            <ac:spMk id="9" creationId="{BACC6370-2D7E-4714-9D71-7542949D7D5D}"/>
          </ac:spMkLst>
        </pc:spChg>
        <pc:spChg chg="add">
          <ac:chgData name="Lindsay Dowling" userId="6aa3bb5c-62f2-4735-99ca-4ea5408c0fe2" providerId="ADAL" clId="{75644630-C083-4409-8902-DABD91C012B7}" dt="2024-11-06T14:09:53.092" v="888" actId="26606"/>
          <ac:spMkLst>
            <pc:docMk/>
            <pc:sldMk cId="958310648" sldId="260"/>
            <ac:spMk id="10" creationId="{43E8FEA2-54EE-4F84-B5DB-A055A7D805EE}"/>
          </ac:spMkLst>
        </pc:spChg>
        <pc:spChg chg="add del">
          <ac:chgData name="Lindsay Dowling" userId="6aa3bb5c-62f2-4735-99ca-4ea5408c0fe2" providerId="ADAL" clId="{75644630-C083-4409-8902-DABD91C012B7}" dt="2024-11-06T14:08:59.394" v="885" actId="26606"/>
          <ac:spMkLst>
            <pc:docMk/>
            <pc:sldMk cId="958310648" sldId="260"/>
            <ac:spMk id="11" creationId="{F68B3F68-107C-434F-AA38-110D5EA91B85}"/>
          </ac:spMkLst>
        </pc:spChg>
        <pc:spChg chg="add del">
          <ac:chgData name="Lindsay Dowling" userId="6aa3bb5c-62f2-4735-99ca-4ea5408c0fe2" providerId="ADAL" clId="{75644630-C083-4409-8902-DABD91C012B7}" dt="2024-11-06T14:08:59.394" v="885" actId="26606"/>
          <ac:spMkLst>
            <pc:docMk/>
            <pc:sldMk cId="958310648" sldId="260"/>
            <ac:spMk id="13" creationId="{AAD0DBB9-1A4B-4391-81D4-CB19F9AB918A}"/>
          </ac:spMkLst>
        </pc:spChg>
        <pc:spChg chg="add del">
          <ac:chgData name="Lindsay Dowling" userId="6aa3bb5c-62f2-4735-99ca-4ea5408c0fe2" providerId="ADAL" clId="{75644630-C083-4409-8902-DABD91C012B7}" dt="2024-11-06T14:08:59.394" v="885" actId="26606"/>
          <ac:spMkLst>
            <pc:docMk/>
            <pc:sldMk cId="958310648" sldId="260"/>
            <ac:spMk id="15" creationId="{063BBA22-50EA-4C4D-BE05-F1CE4E63AA56}"/>
          </ac:spMkLst>
        </pc:spChg>
        <pc:graphicFrameChg chg="add del">
          <ac:chgData name="Lindsay Dowling" userId="6aa3bb5c-62f2-4735-99ca-4ea5408c0fe2" providerId="ADAL" clId="{75644630-C083-4409-8902-DABD91C012B7}" dt="2024-11-06T14:08:59.394" v="885" actId="26606"/>
          <ac:graphicFrameMkLst>
            <pc:docMk/>
            <pc:sldMk cId="958310648" sldId="260"/>
            <ac:graphicFrameMk id="5" creationId="{DB48DC5D-15E8-FB85-D096-810EFE9D752B}"/>
          </ac:graphicFrameMkLst>
        </pc:graphicFrameChg>
        <pc:graphicFrameChg chg="add del">
          <ac:chgData name="Lindsay Dowling" userId="6aa3bb5c-62f2-4735-99ca-4ea5408c0fe2" providerId="ADAL" clId="{75644630-C083-4409-8902-DABD91C012B7}" dt="2024-11-06T14:09:27.689" v="887" actId="26606"/>
          <ac:graphicFrameMkLst>
            <pc:docMk/>
            <pc:sldMk cId="958310648" sldId="260"/>
            <ac:graphicFrameMk id="7" creationId="{564A418A-D9DB-86A7-F30A-CE29A559F12E}"/>
          </ac:graphicFrameMkLst>
        </pc:graphicFrameChg>
        <pc:graphicFrameChg chg="add mod modGraphic">
          <ac:chgData name="Lindsay Dowling" userId="6aa3bb5c-62f2-4735-99ca-4ea5408c0fe2" providerId="ADAL" clId="{75644630-C083-4409-8902-DABD91C012B7}" dt="2024-11-06T14:50:44.821" v="2214" actId="207"/>
          <ac:graphicFrameMkLst>
            <pc:docMk/>
            <pc:sldMk cId="958310648" sldId="260"/>
            <ac:graphicFrameMk id="12" creationId="{31EBE84E-CCBE-6577-AA28-2443168C7271}"/>
          </ac:graphicFrameMkLst>
        </pc:graphicFrameChg>
        <pc:picChg chg="add mod">
          <ac:chgData name="Lindsay Dowling" userId="6aa3bb5c-62f2-4735-99ca-4ea5408c0fe2" providerId="ADAL" clId="{75644630-C083-4409-8902-DABD91C012B7}" dt="2024-11-06T14:16:24.845" v="922" actId="1076"/>
          <ac:picMkLst>
            <pc:docMk/>
            <pc:sldMk cId="958310648" sldId="260"/>
            <ac:picMk id="14" creationId="{4E915939-2B26-712C-16CC-51BAE35C2BC9}"/>
          </ac:picMkLst>
        </pc:picChg>
      </pc:sldChg>
      <pc:sldChg chg="addSp modSp del mod">
        <pc:chgData name="Lindsay Dowling" userId="6aa3bb5c-62f2-4735-99ca-4ea5408c0fe2" providerId="ADAL" clId="{75644630-C083-4409-8902-DABD91C012B7}" dt="2024-11-06T13:58:28.680" v="345" actId="47"/>
        <pc:sldMkLst>
          <pc:docMk/>
          <pc:sldMk cId="1487082314" sldId="261"/>
        </pc:sldMkLst>
        <pc:spChg chg="add mod">
          <ac:chgData name="Lindsay Dowling" userId="6aa3bb5c-62f2-4735-99ca-4ea5408c0fe2" providerId="ADAL" clId="{75644630-C083-4409-8902-DABD91C012B7}" dt="2024-11-06T13:54:46.887" v="332" actId="1076"/>
          <ac:spMkLst>
            <pc:docMk/>
            <pc:sldMk cId="1487082314" sldId="261"/>
            <ac:spMk id="2" creationId="{F0F0182D-4AE1-75EB-8EE3-BE097042055E}"/>
          </ac:spMkLst>
        </pc:spChg>
        <pc:spChg chg="add mod">
          <ac:chgData name="Lindsay Dowling" userId="6aa3bb5c-62f2-4735-99ca-4ea5408c0fe2" providerId="ADAL" clId="{75644630-C083-4409-8902-DABD91C012B7}" dt="2024-11-06T13:54:31.562" v="331" actId="1076"/>
          <ac:spMkLst>
            <pc:docMk/>
            <pc:sldMk cId="1487082314" sldId="261"/>
            <ac:spMk id="3" creationId="{6DAFE0BF-5294-A79B-3EEB-4C4719B64F86}"/>
          </ac:spMkLst>
        </pc:spChg>
      </pc:sldChg>
      <pc:sldChg chg="addSp delSp modSp new mod setBg">
        <pc:chgData name="Lindsay Dowling" userId="6aa3bb5c-62f2-4735-99ca-4ea5408c0fe2" providerId="ADAL" clId="{75644630-C083-4409-8902-DABD91C012B7}" dt="2024-11-06T14:06:28.366" v="721" actId="207"/>
        <pc:sldMkLst>
          <pc:docMk/>
          <pc:sldMk cId="4260992817" sldId="263"/>
        </pc:sldMkLst>
        <pc:spChg chg="add del mod">
          <ac:chgData name="Lindsay Dowling" userId="6aa3bb5c-62f2-4735-99ca-4ea5408c0fe2" providerId="ADAL" clId="{75644630-C083-4409-8902-DABD91C012B7}" dt="2024-11-06T14:05:59.172" v="714" actId="478"/>
          <ac:spMkLst>
            <pc:docMk/>
            <pc:sldMk cId="4260992817" sldId="263"/>
            <ac:spMk id="2" creationId="{5A17A2EB-0A86-2946-B564-38B56E3E33D8}"/>
          </ac:spMkLst>
        </pc:spChg>
        <pc:spChg chg="add mod">
          <ac:chgData name="Lindsay Dowling" userId="6aa3bb5c-62f2-4735-99ca-4ea5408c0fe2" providerId="ADAL" clId="{75644630-C083-4409-8902-DABD91C012B7}" dt="2024-11-06T14:06:28.366" v="721" actId="207"/>
          <ac:spMkLst>
            <pc:docMk/>
            <pc:sldMk cId="4260992817" sldId="263"/>
            <ac:spMk id="5" creationId="{52024AB9-4B39-C252-6FF0-97A081E1A583}"/>
          </ac:spMkLst>
        </pc:spChg>
        <pc:spChg chg="add del">
          <ac:chgData name="Lindsay Dowling" userId="6aa3bb5c-62f2-4735-99ca-4ea5408c0fe2" providerId="ADAL" clId="{75644630-C083-4409-8902-DABD91C012B7}" dt="2024-11-06T14:06:10.202" v="717" actId="26606"/>
          <ac:spMkLst>
            <pc:docMk/>
            <pc:sldMk cId="4260992817" sldId="263"/>
            <ac:spMk id="10" creationId="{42A4FC2C-047E-45A5-965D-8E1E3BF09BC6}"/>
          </ac:spMkLst>
        </pc:spChg>
        <pc:spChg chg="add">
          <ac:chgData name="Lindsay Dowling" userId="6aa3bb5c-62f2-4735-99ca-4ea5408c0fe2" providerId="ADAL" clId="{75644630-C083-4409-8902-DABD91C012B7}" dt="2024-11-06T14:06:10.217" v="718" actId="26606"/>
          <ac:spMkLst>
            <pc:docMk/>
            <pc:sldMk cId="4260992817" sldId="263"/>
            <ac:spMk id="12" creationId="{E2384209-CB15-4CDF-9D31-C44FD9A3F20D}"/>
          </ac:spMkLst>
        </pc:spChg>
        <pc:spChg chg="add">
          <ac:chgData name="Lindsay Dowling" userId="6aa3bb5c-62f2-4735-99ca-4ea5408c0fe2" providerId="ADAL" clId="{75644630-C083-4409-8902-DABD91C012B7}" dt="2024-11-06T14:06:10.217" v="718" actId="26606"/>
          <ac:spMkLst>
            <pc:docMk/>
            <pc:sldMk cId="4260992817" sldId="263"/>
            <ac:spMk id="13" creationId="{AB8C311F-7253-4AED-9701-7FC0708C41C7}"/>
          </ac:spMkLst>
        </pc:spChg>
        <pc:spChg chg="add">
          <ac:chgData name="Lindsay Dowling" userId="6aa3bb5c-62f2-4735-99ca-4ea5408c0fe2" providerId="ADAL" clId="{75644630-C083-4409-8902-DABD91C012B7}" dt="2024-11-06T14:06:10.217" v="718" actId="26606"/>
          <ac:spMkLst>
            <pc:docMk/>
            <pc:sldMk cId="4260992817" sldId="263"/>
            <ac:spMk id="14" creationId="{2633B3B5-CC90-43F0-8714-D31D1F3F0209}"/>
          </ac:spMkLst>
        </pc:spChg>
        <pc:spChg chg="add">
          <ac:chgData name="Lindsay Dowling" userId="6aa3bb5c-62f2-4735-99ca-4ea5408c0fe2" providerId="ADAL" clId="{75644630-C083-4409-8902-DABD91C012B7}" dt="2024-11-06T14:06:10.217" v="718" actId="26606"/>
          <ac:spMkLst>
            <pc:docMk/>
            <pc:sldMk cId="4260992817" sldId="263"/>
            <ac:spMk id="16" creationId="{A8D57A06-A426-446D-B02C-A2DC6B62E45E}"/>
          </ac:spMkLst>
        </pc:spChg>
        <pc:picChg chg="add mod">
          <ac:chgData name="Lindsay Dowling" userId="6aa3bb5c-62f2-4735-99ca-4ea5408c0fe2" providerId="ADAL" clId="{75644630-C083-4409-8902-DABD91C012B7}" dt="2024-11-06T14:06:10.217" v="718" actId="26606"/>
          <ac:picMkLst>
            <pc:docMk/>
            <pc:sldMk cId="4260992817" sldId="263"/>
            <ac:picMk id="4" creationId="{F4396011-EED8-7639-7BD8-72F86EFA8AC5}"/>
          </ac:picMkLst>
        </pc:picChg>
      </pc:sldChg>
      <pc:sldChg chg="addSp delSp modSp new mod setBg setClrOvrMap">
        <pc:chgData name="Lindsay Dowling" userId="6aa3bb5c-62f2-4735-99ca-4ea5408c0fe2" providerId="ADAL" clId="{75644630-C083-4409-8902-DABD91C012B7}" dt="2024-11-06T14:40:01.492" v="1772" actId="207"/>
        <pc:sldMkLst>
          <pc:docMk/>
          <pc:sldMk cId="1482554857" sldId="264"/>
        </pc:sldMkLst>
        <pc:spChg chg="add mod">
          <ac:chgData name="Lindsay Dowling" userId="6aa3bb5c-62f2-4735-99ca-4ea5408c0fe2" providerId="ADAL" clId="{75644630-C083-4409-8902-DABD91C012B7}" dt="2024-11-06T14:40:01.492" v="1772" actId="207"/>
          <ac:spMkLst>
            <pc:docMk/>
            <pc:sldMk cId="1482554857" sldId="264"/>
            <ac:spMk id="2" creationId="{0CA78B56-BA3C-B72C-51D1-2BE13A58559F}"/>
          </ac:spMkLst>
        </pc:spChg>
        <pc:spChg chg="add del">
          <ac:chgData name="Lindsay Dowling" userId="6aa3bb5c-62f2-4735-99ca-4ea5408c0fe2" providerId="ADAL" clId="{75644630-C083-4409-8902-DABD91C012B7}" dt="2024-11-06T14:23:25.521" v="970" actId="26606"/>
          <ac:spMkLst>
            <pc:docMk/>
            <pc:sldMk cId="1482554857" sldId="264"/>
            <ac:spMk id="1028" creationId="{F8446B12-7391-4711-8B31-112A0B896C76}"/>
          </ac:spMkLst>
        </pc:spChg>
        <pc:spChg chg="add">
          <ac:chgData name="Lindsay Dowling" userId="6aa3bb5c-62f2-4735-99ca-4ea5408c0fe2" providerId="ADAL" clId="{75644630-C083-4409-8902-DABD91C012B7}" dt="2024-11-06T14:23:39.520" v="972" actId="26606"/>
          <ac:spMkLst>
            <pc:docMk/>
            <pc:sldMk cId="1482554857" sldId="264"/>
            <ac:spMk id="1030" creationId="{0E91F5CA-B392-444C-88E3-BF5BAAEBDEB0}"/>
          </ac:spMkLst>
        </pc:spChg>
        <pc:spChg chg="add del">
          <ac:chgData name="Lindsay Dowling" userId="6aa3bb5c-62f2-4735-99ca-4ea5408c0fe2" providerId="ADAL" clId="{75644630-C083-4409-8902-DABD91C012B7}" dt="2024-11-06T14:20:39.983" v="932" actId="26606"/>
          <ac:spMkLst>
            <pc:docMk/>
            <pc:sldMk cId="1482554857" sldId="264"/>
            <ac:spMk id="1031" creationId="{32BC26D8-82FB-445E-AA49-62A77D7C1EE0}"/>
          </ac:spMkLst>
        </pc:spChg>
        <pc:spChg chg="add">
          <ac:chgData name="Lindsay Dowling" userId="6aa3bb5c-62f2-4735-99ca-4ea5408c0fe2" providerId="ADAL" clId="{75644630-C083-4409-8902-DABD91C012B7}" dt="2024-11-06T14:23:39.520" v="972" actId="26606"/>
          <ac:spMkLst>
            <pc:docMk/>
            <pc:sldMk cId="1482554857" sldId="264"/>
            <ac:spMk id="1032" creationId="{DFCA2118-59A2-4310-A4B2-F2CBA821E842}"/>
          </ac:spMkLst>
        </pc:spChg>
        <pc:spChg chg="add del">
          <ac:chgData name="Lindsay Dowling" userId="6aa3bb5c-62f2-4735-99ca-4ea5408c0fe2" providerId="ADAL" clId="{75644630-C083-4409-8902-DABD91C012B7}" dt="2024-11-06T14:20:39.983" v="932" actId="26606"/>
          <ac:spMkLst>
            <pc:docMk/>
            <pc:sldMk cId="1482554857" sldId="264"/>
            <ac:spMk id="1033" creationId="{CB44330D-EA18-4254-AA95-EB49948539B8}"/>
          </ac:spMkLst>
        </pc:spChg>
        <pc:spChg chg="add del">
          <ac:chgData name="Lindsay Dowling" userId="6aa3bb5c-62f2-4735-99ca-4ea5408c0fe2" providerId="ADAL" clId="{75644630-C083-4409-8902-DABD91C012B7}" dt="2024-11-06T14:23:24.245" v="968" actId="26606"/>
          <ac:spMkLst>
            <pc:docMk/>
            <pc:sldMk cId="1482554857" sldId="264"/>
            <ac:spMk id="1040" creationId="{ECC07320-C2CA-4E29-8481-9D9E143C7788}"/>
          </ac:spMkLst>
        </pc:spChg>
        <pc:grpChg chg="add del">
          <ac:chgData name="Lindsay Dowling" userId="6aa3bb5c-62f2-4735-99ca-4ea5408c0fe2" providerId="ADAL" clId="{75644630-C083-4409-8902-DABD91C012B7}" dt="2024-11-06T14:23:25.521" v="970" actId="26606"/>
          <ac:grpSpMkLst>
            <pc:docMk/>
            <pc:sldMk cId="1482554857" sldId="264"/>
            <ac:grpSpMk id="1029" creationId="{AC0B7807-0C83-4963-821A-69B172722E49}"/>
          </ac:grpSpMkLst>
        </pc:grpChg>
        <pc:picChg chg="add del mod">
          <ac:chgData name="Lindsay Dowling" userId="6aa3bb5c-62f2-4735-99ca-4ea5408c0fe2" providerId="ADAL" clId="{75644630-C083-4409-8902-DABD91C012B7}" dt="2024-11-06T14:23:22.890" v="966" actId="1076"/>
          <ac:picMkLst>
            <pc:docMk/>
            <pc:sldMk cId="1482554857" sldId="264"/>
            <ac:picMk id="3" creationId="{6ED8390D-F053-15DD-C61E-1C352979405B}"/>
          </ac:picMkLst>
        </pc:picChg>
        <pc:picChg chg="add mod">
          <ac:chgData name="Lindsay Dowling" userId="6aa3bb5c-62f2-4735-99ca-4ea5408c0fe2" providerId="ADAL" clId="{75644630-C083-4409-8902-DABD91C012B7}" dt="2024-11-06T14:24:17.826" v="982" actId="1076"/>
          <ac:picMkLst>
            <pc:docMk/>
            <pc:sldMk cId="1482554857" sldId="264"/>
            <ac:picMk id="4" creationId="{1CF81951-9AB3-A896-8AB3-3414FE813DA8}"/>
          </ac:picMkLst>
        </pc:picChg>
        <pc:picChg chg="add mod ord">
          <ac:chgData name="Lindsay Dowling" userId="6aa3bb5c-62f2-4735-99ca-4ea5408c0fe2" providerId="ADAL" clId="{75644630-C083-4409-8902-DABD91C012B7}" dt="2024-11-06T14:23:46.263" v="974" actId="1076"/>
          <ac:picMkLst>
            <pc:docMk/>
            <pc:sldMk cId="1482554857" sldId="264"/>
            <ac:picMk id="1026" creationId="{7C0BFBB2-DCF1-B40F-60F5-02CE9DD141E2}"/>
          </ac:picMkLst>
        </pc:picChg>
        <pc:cxnChg chg="add del">
          <ac:chgData name="Lindsay Dowling" userId="6aa3bb5c-62f2-4735-99ca-4ea5408c0fe2" providerId="ADAL" clId="{75644630-C083-4409-8902-DABD91C012B7}" dt="2024-11-06T14:23:24.245" v="968" actId="26606"/>
          <ac:cxnSpMkLst>
            <pc:docMk/>
            <pc:sldMk cId="1482554857" sldId="264"/>
            <ac:cxnSpMk id="1042" creationId="{8AD2EEB5-F5B4-4BDA-8293-9A997C12990F}"/>
          </ac:cxnSpMkLst>
        </pc:cxnChg>
      </pc:sldChg>
      <pc:sldChg chg="addSp delSp modSp new mod setBg">
        <pc:chgData name="Lindsay Dowling" userId="6aa3bb5c-62f2-4735-99ca-4ea5408c0fe2" providerId="ADAL" clId="{75644630-C083-4409-8902-DABD91C012B7}" dt="2024-11-11T12:07:27.071" v="2264" actId="207"/>
        <pc:sldMkLst>
          <pc:docMk/>
          <pc:sldMk cId="1712134627" sldId="265"/>
        </pc:sldMkLst>
        <pc:spChg chg="add del mod">
          <ac:chgData name="Lindsay Dowling" userId="6aa3bb5c-62f2-4735-99ca-4ea5408c0fe2" providerId="ADAL" clId="{75644630-C083-4409-8902-DABD91C012B7}" dt="2024-11-06T14:34:16.772" v="1605" actId="12084"/>
          <ac:spMkLst>
            <pc:docMk/>
            <pc:sldMk cId="1712134627" sldId="265"/>
            <ac:spMk id="2" creationId="{03E24A6B-1727-6A8B-2A02-986556829256}"/>
          </ac:spMkLst>
        </pc:spChg>
        <pc:spChg chg="add del mod">
          <ac:chgData name="Lindsay Dowling" userId="6aa3bb5c-62f2-4735-99ca-4ea5408c0fe2" providerId="ADAL" clId="{75644630-C083-4409-8902-DABD91C012B7}" dt="2024-11-06T14:29:45.202" v="1312" actId="478"/>
          <ac:spMkLst>
            <pc:docMk/>
            <pc:sldMk cId="1712134627" sldId="265"/>
            <ac:spMk id="4" creationId="{C36739DF-6BDA-6DFD-03CF-31C55BBD59F4}"/>
          </ac:spMkLst>
        </pc:spChg>
        <pc:spChg chg="add del mod">
          <ac:chgData name="Lindsay Dowling" userId="6aa3bb5c-62f2-4735-99ca-4ea5408c0fe2" providerId="ADAL" clId="{75644630-C083-4409-8902-DABD91C012B7}" dt="2024-11-06T14:36:16.152" v="1723" actId="478"/>
          <ac:spMkLst>
            <pc:docMk/>
            <pc:sldMk cId="1712134627" sldId="265"/>
            <ac:spMk id="5" creationId="{D8A53106-0D1F-B840-8341-36A9CE298884}"/>
          </ac:spMkLst>
        </pc:spChg>
        <pc:spChg chg="add mod">
          <ac:chgData name="Lindsay Dowling" userId="6aa3bb5c-62f2-4735-99ca-4ea5408c0fe2" providerId="ADAL" clId="{75644630-C083-4409-8902-DABD91C012B7}" dt="2024-11-06T14:37:34.486" v="1749" actId="207"/>
          <ac:spMkLst>
            <pc:docMk/>
            <pc:sldMk cId="1712134627" sldId="265"/>
            <ac:spMk id="7" creationId="{6F7CFE2F-641D-467F-8340-5C3D827006EB}"/>
          </ac:spMkLst>
        </pc:spChg>
        <pc:spChg chg="add">
          <ac:chgData name="Lindsay Dowling" userId="6aa3bb5c-62f2-4735-99ca-4ea5408c0fe2" providerId="ADAL" clId="{75644630-C083-4409-8902-DABD91C012B7}" dt="2024-11-06T14:37:11.745" v="1742" actId="26606"/>
          <ac:spMkLst>
            <pc:docMk/>
            <pc:sldMk cId="1712134627" sldId="265"/>
            <ac:spMk id="12" creationId="{C7CCC60B-4D42-4FE4-BCB2-A713F52D08DA}"/>
          </ac:spMkLst>
        </pc:spChg>
        <pc:spChg chg="add del">
          <ac:chgData name="Lindsay Dowling" userId="6aa3bb5c-62f2-4735-99ca-4ea5408c0fe2" providerId="ADAL" clId="{75644630-C083-4409-8902-DABD91C012B7}" dt="2024-11-06T14:31:22.799" v="1548" actId="26606"/>
          <ac:spMkLst>
            <pc:docMk/>
            <pc:sldMk cId="1712134627" sldId="265"/>
            <ac:spMk id="14" creationId="{5D7F64A8-D625-4F61-A290-B499BB62ACFF}"/>
          </ac:spMkLst>
        </pc:spChg>
        <pc:graphicFrameChg chg="add mod ord modGraphic">
          <ac:chgData name="Lindsay Dowling" userId="6aa3bb5c-62f2-4735-99ca-4ea5408c0fe2" providerId="ADAL" clId="{75644630-C083-4409-8902-DABD91C012B7}" dt="2024-11-11T12:07:27.071" v="2264" actId="207"/>
          <ac:graphicFrameMkLst>
            <pc:docMk/>
            <pc:sldMk cId="1712134627" sldId="265"/>
            <ac:graphicFrameMk id="6" creationId="{6A51377B-BB32-58B2-F9F6-F561A5E6C2F0}"/>
          </ac:graphicFrameMkLst>
        </pc:graphicFrameChg>
        <pc:picChg chg="add mod">
          <ac:chgData name="Lindsay Dowling" userId="6aa3bb5c-62f2-4735-99ca-4ea5408c0fe2" providerId="ADAL" clId="{75644630-C083-4409-8902-DABD91C012B7}" dt="2024-11-06T14:38:52.041" v="1761" actId="1076"/>
          <ac:picMkLst>
            <pc:docMk/>
            <pc:sldMk cId="1712134627" sldId="265"/>
            <ac:picMk id="8" creationId="{092296F3-8541-D7B0-CEB2-37AF7EE39CFE}"/>
          </ac:picMkLst>
        </pc:picChg>
        <pc:picChg chg="add del">
          <ac:chgData name="Lindsay Dowling" userId="6aa3bb5c-62f2-4735-99ca-4ea5408c0fe2" providerId="ADAL" clId="{75644630-C083-4409-8902-DABD91C012B7}" dt="2024-11-06T14:31:22.799" v="1548" actId="26606"/>
          <ac:picMkLst>
            <pc:docMk/>
            <pc:sldMk cId="1712134627" sldId="265"/>
            <ac:picMk id="9" creationId="{E1EF805C-C487-EBCD-8E78-60BC0DB5C7D4}"/>
          </ac:picMkLst>
        </pc:picChg>
        <pc:picChg chg="add del">
          <ac:chgData name="Lindsay Dowling" userId="6aa3bb5c-62f2-4735-99ca-4ea5408c0fe2" providerId="ADAL" clId="{75644630-C083-4409-8902-DABD91C012B7}" dt="2024-11-06T14:31:22.799" v="1548" actId="26606"/>
          <ac:picMkLst>
            <pc:docMk/>
            <pc:sldMk cId="1712134627" sldId="265"/>
            <ac:picMk id="11" creationId="{2317C1C1-8731-47A3-B28B-4E424E4812B1}"/>
          </ac:picMkLst>
        </pc:picChg>
      </pc:sldChg>
      <pc:sldChg chg="addSp delSp modSp new mod ord setBg">
        <pc:chgData name="Lindsay Dowling" userId="6aa3bb5c-62f2-4735-99ca-4ea5408c0fe2" providerId="ADAL" clId="{75644630-C083-4409-8902-DABD91C012B7}" dt="2024-11-11T12:04:58.471" v="2225"/>
        <pc:sldMkLst>
          <pc:docMk/>
          <pc:sldMk cId="3399828218" sldId="266"/>
        </pc:sldMkLst>
        <pc:spChg chg="add mod">
          <ac:chgData name="Lindsay Dowling" userId="6aa3bb5c-62f2-4735-99ca-4ea5408c0fe2" providerId="ADAL" clId="{75644630-C083-4409-8902-DABD91C012B7}" dt="2024-11-06T14:50:06.729" v="2212" actId="20577"/>
          <ac:spMkLst>
            <pc:docMk/>
            <pc:sldMk cId="3399828218" sldId="266"/>
            <ac:spMk id="2" creationId="{94D5CDB9-43C5-A0AF-698E-A611D6251F40}"/>
          </ac:spMkLst>
        </pc:spChg>
        <pc:spChg chg="add mod">
          <ac:chgData name="Lindsay Dowling" userId="6aa3bb5c-62f2-4735-99ca-4ea5408c0fe2" providerId="ADAL" clId="{75644630-C083-4409-8902-DABD91C012B7}" dt="2024-11-06T14:50:00.667" v="2209" actId="1076"/>
          <ac:spMkLst>
            <pc:docMk/>
            <pc:sldMk cId="3399828218" sldId="266"/>
            <ac:spMk id="4" creationId="{93C47388-6307-14C5-4D20-BEBF2A15CD8C}"/>
          </ac:spMkLst>
        </pc:spChg>
        <pc:spChg chg="add del">
          <ac:chgData name="Lindsay Dowling" userId="6aa3bb5c-62f2-4735-99ca-4ea5408c0fe2" providerId="ADAL" clId="{75644630-C083-4409-8902-DABD91C012B7}" dt="2024-11-06T14:47:10.567" v="2148" actId="26606"/>
          <ac:spMkLst>
            <pc:docMk/>
            <pc:sldMk cId="3399828218" sldId="266"/>
            <ac:spMk id="4" creationId="{DBF61EA3-B236-439E-9C0B-340980D56BEE}"/>
          </ac:spMkLst>
        </pc:spChg>
        <pc:spChg chg="add del">
          <ac:chgData name="Lindsay Dowling" userId="6aa3bb5c-62f2-4735-99ca-4ea5408c0fe2" providerId="ADAL" clId="{75644630-C083-4409-8902-DABD91C012B7}" dt="2024-11-06T14:46:34.902" v="2141" actId="26606"/>
          <ac:spMkLst>
            <pc:docMk/>
            <pc:sldMk cId="3399828218" sldId="266"/>
            <ac:spMk id="7" creationId="{5A0118C5-4F8D-4CF4-BADD-53FEACC6C42A}"/>
          </ac:spMkLst>
        </pc:spChg>
        <pc:spChg chg="add del">
          <ac:chgData name="Lindsay Dowling" userId="6aa3bb5c-62f2-4735-99ca-4ea5408c0fe2" providerId="ADAL" clId="{75644630-C083-4409-8902-DABD91C012B7}" dt="2024-11-06T14:47:10.567" v="2148" actId="26606"/>
          <ac:spMkLst>
            <pc:docMk/>
            <pc:sldMk cId="3399828218" sldId="266"/>
            <ac:spMk id="153" creationId="{E659831F-0D9A-4C63-9EBB-8435B85A440F}"/>
          </ac:spMkLst>
        </pc:spChg>
        <pc:spChg chg="add">
          <ac:chgData name="Lindsay Dowling" userId="6aa3bb5c-62f2-4735-99ca-4ea5408c0fe2" providerId="ADAL" clId="{75644630-C083-4409-8902-DABD91C012B7}" dt="2024-11-06T14:47:10.567" v="2148" actId="26606"/>
          <ac:spMkLst>
            <pc:docMk/>
            <pc:sldMk cId="3399828218" sldId="266"/>
            <ac:spMk id="155" creationId="{F837543A-6020-4505-A233-C9DB4BF74011}"/>
          </ac:spMkLst>
        </pc:spChg>
        <pc:spChg chg="add">
          <ac:chgData name="Lindsay Dowling" userId="6aa3bb5c-62f2-4735-99ca-4ea5408c0fe2" providerId="ADAL" clId="{75644630-C083-4409-8902-DABD91C012B7}" dt="2024-11-06T14:47:10.567" v="2148" actId="26606"/>
          <ac:spMkLst>
            <pc:docMk/>
            <pc:sldMk cId="3399828218" sldId="266"/>
            <ac:spMk id="156" creationId="{35B16301-FB18-48BA-A6DD-C37CAF6F9A18}"/>
          </ac:spMkLst>
        </pc:spChg>
        <pc:spChg chg="add del">
          <ac:chgData name="Lindsay Dowling" userId="6aa3bb5c-62f2-4735-99ca-4ea5408c0fe2" providerId="ADAL" clId="{75644630-C083-4409-8902-DABD91C012B7}" dt="2024-11-06T14:46:34.902" v="2141" actId="26606"/>
          <ac:spMkLst>
            <pc:docMk/>
            <pc:sldMk cId="3399828218" sldId="266"/>
            <ac:spMk id="158" creationId="{CAB9AD4F-A248-4D49-8779-CE40E64C00F5}"/>
          </ac:spMkLst>
        </pc:spChg>
        <pc:spChg chg="add del">
          <ac:chgData name="Lindsay Dowling" userId="6aa3bb5c-62f2-4735-99ca-4ea5408c0fe2" providerId="ADAL" clId="{75644630-C083-4409-8902-DABD91C012B7}" dt="2024-11-06T14:46:34.902" v="2141" actId="26606"/>
          <ac:spMkLst>
            <pc:docMk/>
            <pc:sldMk cId="3399828218" sldId="266"/>
            <ac:spMk id="160" creationId="{3D4C1981-3D8B-446C-BFAE-E7EE5CF2DDA3}"/>
          </ac:spMkLst>
        </pc:spChg>
        <pc:spChg chg="add">
          <ac:chgData name="Lindsay Dowling" userId="6aa3bb5c-62f2-4735-99ca-4ea5408c0fe2" providerId="ADAL" clId="{75644630-C083-4409-8902-DABD91C012B7}" dt="2024-11-06T14:47:10.567" v="2148" actId="26606"/>
          <ac:spMkLst>
            <pc:docMk/>
            <pc:sldMk cId="3399828218" sldId="266"/>
            <ac:spMk id="162" creationId="{C3C0D90E-074A-4F52-9B11-B52BEF4BCBE5}"/>
          </ac:spMkLst>
        </pc:spChg>
        <pc:spChg chg="add">
          <ac:chgData name="Lindsay Dowling" userId="6aa3bb5c-62f2-4735-99ca-4ea5408c0fe2" providerId="ADAL" clId="{75644630-C083-4409-8902-DABD91C012B7}" dt="2024-11-06T14:47:10.567" v="2148" actId="26606"/>
          <ac:spMkLst>
            <pc:docMk/>
            <pc:sldMk cId="3399828218" sldId="266"/>
            <ac:spMk id="164" creationId="{CABBD4C1-E6F8-46F6-8152-A8A97490BF4D}"/>
          </ac:spMkLst>
        </pc:spChg>
        <pc:spChg chg="add">
          <ac:chgData name="Lindsay Dowling" userId="6aa3bb5c-62f2-4735-99ca-4ea5408c0fe2" providerId="ADAL" clId="{75644630-C083-4409-8902-DABD91C012B7}" dt="2024-11-06T14:47:10.567" v="2148" actId="26606"/>
          <ac:spMkLst>
            <pc:docMk/>
            <pc:sldMk cId="3399828218" sldId="266"/>
            <ac:spMk id="166" creationId="{83BA5EF5-1FE9-4BF9-83BB-269BCDDF6156}"/>
          </ac:spMkLst>
        </pc:spChg>
        <pc:spChg chg="add">
          <ac:chgData name="Lindsay Dowling" userId="6aa3bb5c-62f2-4735-99ca-4ea5408c0fe2" providerId="ADAL" clId="{75644630-C083-4409-8902-DABD91C012B7}" dt="2024-11-06T14:47:10.567" v="2148" actId="26606"/>
          <ac:spMkLst>
            <pc:docMk/>
            <pc:sldMk cId="3399828218" sldId="266"/>
            <ac:spMk id="170" creationId="{88853921-7BC9-4BDE-ACAB-133C683C82D6}"/>
          </ac:spMkLst>
        </pc:spChg>
        <pc:spChg chg="add">
          <ac:chgData name="Lindsay Dowling" userId="6aa3bb5c-62f2-4735-99ca-4ea5408c0fe2" providerId="ADAL" clId="{75644630-C083-4409-8902-DABD91C012B7}" dt="2024-11-06T14:47:10.567" v="2148" actId="26606"/>
          <ac:spMkLst>
            <pc:docMk/>
            <pc:sldMk cId="3399828218" sldId="266"/>
            <ac:spMk id="172" creationId="{09192968-3AE7-4470-A61C-97294BB92731}"/>
          </ac:spMkLst>
        </pc:spChg>
        <pc:spChg chg="add">
          <ac:chgData name="Lindsay Dowling" userId="6aa3bb5c-62f2-4735-99ca-4ea5408c0fe2" providerId="ADAL" clId="{75644630-C083-4409-8902-DABD91C012B7}" dt="2024-11-06T14:47:10.567" v="2148" actId="26606"/>
          <ac:spMkLst>
            <pc:docMk/>
            <pc:sldMk cId="3399828218" sldId="266"/>
            <ac:spMk id="174" creationId="{3AB72E55-43E4-4356-BFE8-E2102CB0B505}"/>
          </ac:spMkLst>
        </pc:spChg>
        <pc:grpChg chg="add del">
          <ac:chgData name="Lindsay Dowling" userId="6aa3bb5c-62f2-4735-99ca-4ea5408c0fe2" providerId="ADAL" clId="{75644630-C083-4409-8902-DABD91C012B7}" dt="2024-11-06T14:47:10.567" v="2148" actId="26606"/>
          <ac:grpSpMkLst>
            <pc:docMk/>
            <pc:sldMk cId="3399828218" sldId="266"/>
            <ac:grpSpMk id="5" creationId="{28FAF094-D087-493F-8DF9-A486C2D6BBAA}"/>
          </ac:grpSpMkLst>
        </pc:grpChg>
        <pc:grpChg chg="add del">
          <ac:chgData name="Lindsay Dowling" userId="6aa3bb5c-62f2-4735-99ca-4ea5408c0fe2" providerId="ADAL" clId="{75644630-C083-4409-8902-DABD91C012B7}" dt="2024-11-06T14:46:34.902" v="2141" actId="26606"/>
          <ac:grpSpMkLst>
            <pc:docMk/>
            <pc:sldMk cId="3399828218" sldId="266"/>
            <ac:grpSpMk id="9" creationId="{6A57EACD-61CA-4775-9551-2078FC0BC79D}"/>
          </ac:grpSpMkLst>
        </pc:grpChg>
        <pc:grpChg chg="add del">
          <ac:chgData name="Lindsay Dowling" userId="6aa3bb5c-62f2-4735-99ca-4ea5408c0fe2" providerId="ADAL" clId="{75644630-C083-4409-8902-DABD91C012B7}" dt="2024-11-06T14:46:34.902" v="2141" actId="26606"/>
          <ac:grpSpMkLst>
            <pc:docMk/>
            <pc:sldMk cId="3399828218" sldId="266"/>
            <ac:grpSpMk id="154" creationId="{55A100E1-E66E-4ED2-A56A-F7A819228F2E}"/>
          </ac:grpSpMkLst>
        </pc:grpChg>
        <pc:picChg chg="add mod">
          <ac:chgData name="Lindsay Dowling" userId="6aa3bb5c-62f2-4735-99ca-4ea5408c0fe2" providerId="ADAL" clId="{75644630-C083-4409-8902-DABD91C012B7}" dt="2024-11-06T14:48:59.929" v="2157" actId="1076"/>
          <ac:picMkLst>
            <pc:docMk/>
            <pc:sldMk cId="3399828218" sldId="266"/>
            <ac:picMk id="3" creationId="{DA0D3351-09F6-298C-1006-9D6ADCB3D20C}"/>
          </ac:picMkLst>
        </pc:picChg>
        <pc:cxnChg chg="add">
          <ac:chgData name="Lindsay Dowling" userId="6aa3bb5c-62f2-4735-99ca-4ea5408c0fe2" providerId="ADAL" clId="{75644630-C083-4409-8902-DABD91C012B7}" dt="2024-11-06T14:47:10.567" v="2148" actId="26606"/>
          <ac:cxnSpMkLst>
            <pc:docMk/>
            <pc:sldMk cId="3399828218" sldId="266"/>
            <ac:cxnSpMk id="168" creationId="{4B3BCACB-5880-460B-9606-8C433A9AF99D}"/>
          </ac:cxnSpMkLst>
        </pc:cxnChg>
      </pc:sldChg>
      <pc:sldChg chg="addSp delSp modSp new mod setBg setClrOvrMap">
        <pc:chgData name="Lindsay Dowling" userId="6aa3bb5c-62f2-4735-99ca-4ea5408c0fe2" providerId="ADAL" clId="{75644630-C083-4409-8902-DABD91C012B7}" dt="2024-11-11T12:04:08.183" v="2223" actId="1076"/>
        <pc:sldMkLst>
          <pc:docMk/>
          <pc:sldMk cId="3683679984" sldId="267"/>
        </pc:sldMkLst>
        <pc:spChg chg="add mod">
          <ac:chgData name="Lindsay Dowling" userId="6aa3bb5c-62f2-4735-99ca-4ea5408c0fe2" providerId="ADAL" clId="{75644630-C083-4409-8902-DABD91C012B7}" dt="2024-11-11T12:03:55.378" v="2221" actId="26606"/>
          <ac:spMkLst>
            <pc:docMk/>
            <pc:sldMk cId="3683679984" sldId="267"/>
            <ac:spMk id="4" creationId="{3F435E10-40B2-6251-AEBE-27FCFE5C924F}"/>
          </ac:spMkLst>
        </pc:spChg>
        <pc:spChg chg="add del">
          <ac:chgData name="Lindsay Dowling" userId="6aa3bb5c-62f2-4735-99ca-4ea5408c0fe2" providerId="ADAL" clId="{75644630-C083-4409-8902-DABD91C012B7}" dt="2024-11-11T12:03:55.378" v="2221" actId="26606"/>
          <ac:spMkLst>
            <pc:docMk/>
            <pc:sldMk cId="3683679984" sldId="267"/>
            <ac:spMk id="9" creationId="{F3060C83-F051-4F0E-ABAD-AA0DFC48B218}"/>
          </ac:spMkLst>
        </pc:spChg>
        <pc:spChg chg="add del">
          <ac:chgData name="Lindsay Dowling" userId="6aa3bb5c-62f2-4735-99ca-4ea5408c0fe2" providerId="ADAL" clId="{75644630-C083-4409-8902-DABD91C012B7}" dt="2024-11-11T12:03:55.378" v="2221" actId="26606"/>
          <ac:spMkLst>
            <pc:docMk/>
            <pc:sldMk cId="3683679984" sldId="267"/>
            <ac:spMk id="11" creationId="{83C98ABE-055B-441F-B07E-44F97F083C39}"/>
          </ac:spMkLst>
        </pc:spChg>
        <pc:spChg chg="add del">
          <ac:chgData name="Lindsay Dowling" userId="6aa3bb5c-62f2-4735-99ca-4ea5408c0fe2" providerId="ADAL" clId="{75644630-C083-4409-8902-DABD91C012B7}" dt="2024-11-11T12:03:55.378" v="2221" actId="26606"/>
          <ac:spMkLst>
            <pc:docMk/>
            <pc:sldMk cId="3683679984" sldId="267"/>
            <ac:spMk id="13" creationId="{29FDB030-9B49-4CED-8CCD-4D99382388AC}"/>
          </ac:spMkLst>
        </pc:spChg>
        <pc:spChg chg="add del">
          <ac:chgData name="Lindsay Dowling" userId="6aa3bb5c-62f2-4735-99ca-4ea5408c0fe2" providerId="ADAL" clId="{75644630-C083-4409-8902-DABD91C012B7}" dt="2024-11-11T12:03:55.378" v="2221" actId="26606"/>
          <ac:spMkLst>
            <pc:docMk/>
            <pc:sldMk cId="3683679984" sldId="267"/>
            <ac:spMk id="15" creationId="{3783CA14-24A1-485C-8B30-D6A5D87987AD}"/>
          </ac:spMkLst>
        </pc:spChg>
        <pc:spChg chg="add del">
          <ac:chgData name="Lindsay Dowling" userId="6aa3bb5c-62f2-4735-99ca-4ea5408c0fe2" providerId="ADAL" clId="{75644630-C083-4409-8902-DABD91C012B7}" dt="2024-11-11T12:03:55.378" v="2221" actId="26606"/>
          <ac:spMkLst>
            <pc:docMk/>
            <pc:sldMk cId="3683679984" sldId="267"/>
            <ac:spMk id="17" creationId="{9A97C86A-04D6-40F7-AE84-31AB43E6A846}"/>
          </ac:spMkLst>
        </pc:spChg>
        <pc:spChg chg="add del">
          <ac:chgData name="Lindsay Dowling" userId="6aa3bb5c-62f2-4735-99ca-4ea5408c0fe2" providerId="ADAL" clId="{75644630-C083-4409-8902-DABD91C012B7}" dt="2024-11-11T12:03:55.378" v="2221" actId="26606"/>
          <ac:spMkLst>
            <pc:docMk/>
            <pc:sldMk cId="3683679984" sldId="267"/>
            <ac:spMk id="19" creationId="{FF9F2414-84E8-453E-B1F3-389FDE8192D9}"/>
          </ac:spMkLst>
        </pc:spChg>
        <pc:spChg chg="add del">
          <ac:chgData name="Lindsay Dowling" userId="6aa3bb5c-62f2-4735-99ca-4ea5408c0fe2" providerId="ADAL" clId="{75644630-C083-4409-8902-DABD91C012B7}" dt="2024-11-11T12:03:55.378" v="2221" actId="26606"/>
          <ac:spMkLst>
            <pc:docMk/>
            <pc:sldMk cId="3683679984" sldId="267"/>
            <ac:spMk id="21" creationId="{3ECA69A1-7536-43AC-85EF-C7106179F5ED}"/>
          </ac:spMkLst>
        </pc:spChg>
        <pc:spChg chg="add">
          <ac:chgData name="Lindsay Dowling" userId="6aa3bb5c-62f2-4735-99ca-4ea5408c0fe2" providerId="ADAL" clId="{75644630-C083-4409-8902-DABD91C012B7}" dt="2024-11-11T12:03:55.378" v="2221" actId="26606"/>
          <ac:spMkLst>
            <pc:docMk/>
            <pc:sldMk cId="3683679984" sldId="267"/>
            <ac:spMk id="26" creationId="{8950AD4C-6AF3-49F8-94E1-DBCAFB39478B}"/>
          </ac:spMkLst>
        </pc:spChg>
        <pc:spChg chg="add">
          <ac:chgData name="Lindsay Dowling" userId="6aa3bb5c-62f2-4735-99ca-4ea5408c0fe2" providerId="ADAL" clId="{75644630-C083-4409-8902-DABD91C012B7}" dt="2024-11-11T12:03:55.378" v="2221" actId="26606"/>
          <ac:spMkLst>
            <pc:docMk/>
            <pc:sldMk cId="3683679984" sldId="267"/>
            <ac:spMk id="28" creationId="{8DBEAE55-3EA1-41D7-A212-5F7D8986C1F2}"/>
          </ac:spMkLst>
        </pc:spChg>
        <pc:spChg chg="add">
          <ac:chgData name="Lindsay Dowling" userId="6aa3bb5c-62f2-4735-99ca-4ea5408c0fe2" providerId="ADAL" clId="{75644630-C083-4409-8902-DABD91C012B7}" dt="2024-11-11T12:03:55.378" v="2221" actId="26606"/>
          <ac:spMkLst>
            <pc:docMk/>
            <pc:sldMk cId="3683679984" sldId="267"/>
            <ac:spMk id="30" creationId="{CFC5F0E7-644F-4101-BE72-12825CF537E7}"/>
          </ac:spMkLst>
        </pc:spChg>
        <pc:spChg chg="add">
          <ac:chgData name="Lindsay Dowling" userId="6aa3bb5c-62f2-4735-99ca-4ea5408c0fe2" providerId="ADAL" clId="{75644630-C083-4409-8902-DABD91C012B7}" dt="2024-11-11T12:03:55.378" v="2221" actId="26606"/>
          <ac:spMkLst>
            <pc:docMk/>
            <pc:sldMk cId="3683679984" sldId="267"/>
            <ac:spMk id="32" creationId="{B1F9B6B4-B0C4-45C6-A086-901C960D03E7}"/>
          </ac:spMkLst>
        </pc:spChg>
        <pc:picChg chg="add mod">
          <ac:chgData name="Lindsay Dowling" userId="6aa3bb5c-62f2-4735-99ca-4ea5408c0fe2" providerId="ADAL" clId="{75644630-C083-4409-8902-DABD91C012B7}" dt="2024-11-11T12:03:55.378" v="2221" actId="26606"/>
          <ac:picMkLst>
            <pc:docMk/>
            <pc:sldMk cId="3683679984" sldId="267"/>
            <ac:picMk id="3" creationId="{E295F193-D2F6-6179-A614-EFC9E5DC4EFE}"/>
          </ac:picMkLst>
        </pc:picChg>
        <pc:picChg chg="add mod">
          <ac:chgData name="Lindsay Dowling" userId="6aa3bb5c-62f2-4735-99ca-4ea5408c0fe2" providerId="ADAL" clId="{75644630-C083-4409-8902-DABD91C012B7}" dt="2024-11-11T12:04:08.183" v="2223" actId="1076"/>
          <ac:picMkLst>
            <pc:docMk/>
            <pc:sldMk cId="3683679984" sldId="267"/>
            <ac:picMk id="5" creationId="{CF6E2C4C-B992-5960-A92E-7C4AF6C2960D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https://chatgpt.com/g/g-9uVkt1WIV-research-data-compliance-assistant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https://chatgpt.com/g/g-9uVkt1WIV-research-data-compliance-assistant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BBDC76-E09E-4642-9CCA-D6B50418633F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3E6D928C-A59A-4530-A5EF-8A0F8810054B}">
      <dgm:prSet/>
      <dgm:spPr/>
      <dgm:t>
        <a:bodyPr/>
        <a:lstStyle/>
        <a:p>
          <a:pPr>
            <a:defRPr cap="all"/>
          </a:pPr>
          <a:r>
            <a:rPr lang="en-GB" b="1" dirty="0">
              <a:solidFill>
                <a:srgbClr val="004C6C"/>
              </a:solidFill>
            </a:rPr>
            <a:t>Compliance </a:t>
          </a:r>
        </a:p>
        <a:p>
          <a:pPr>
            <a:defRPr cap="all"/>
          </a:pPr>
          <a:r>
            <a:rPr lang="en-GB" dirty="0">
              <a:solidFill>
                <a:srgbClr val="004C6C"/>
              </a:solidFill>
            </a:rPr>
            <a:t>– Ethics &amp; Integrity Office, Data Protection Office</a:t>
          </a:r>
          <a:endParaRPr lang="en-US" dirty="0">
            <a:solidFill>
              <a:srgbClr val="004C6C"/>
            </a:solidFill>
          </a:endParaRPr>
        </a:p>
      </dgm:t>
    </dgm:pt>
    <dgm:pt modelId="{14CDEF91-C3D1-4AA0-AE08-A0DBAEB4260A}" type="parTrans" cxnId="{6D8AAD50-81A0-4F95-A91E-9C3009E20712}">
      <dgm:prSet/>
      <dgm:spPr/>
      <dgm:t>
        <a:bodyPr/>
        <a:lstStyle/>
        <a:p>
          <a:endParaRPr lang="en-US"/>
        </a:p>
      </dgm:t>
    </dgm:pt>
    <dgm:pt modelId="{8639006B-14DC-448A-9FAA-99AEAE5ED0C6}" type="sibTrans" cxnId="{6D8AAD50-81A0-4F95-A91E-9C3009E20712}">
      <dgm:prSet/>
      <dgm:spPr/>
      <dgm:t>
        <a:bodyPr/>
        <a:lstStyle/>
        <a:p>
          <a:endParaRPr lang="en-US"/>
        </a:p>
      </dgm:t>
    </dgm:pt>
    <dgm:pt modelId="{0CA6D3B4-2D31-43E1-ADC5-85FEED2FC7DD}">
      <dgm:prSet/>
      <dgm:spPr/>
      <dgm:t>
        <a:bodyPr/>
        <a:lstStyle/>
        <a:p>
          <a:pPr>
            <a:defRPr cap="all"/>
          </a:pPr>
          <a:r>
            <a:rPr lang="en-GB" b="1" dirty="0">
              <a:solidFill>
                <a:srgbClr val="004C6C"/>
              </a:solidFill>
            </a:rPr>
            <a:t>Research Data Management </a:t>
          </a:r>
          <a:r>
            <a:rPr lang="en-GB" dirty="0">
              <a:solidFill>
                <a:srgbClr val="004C6C"/>
              </a:solidFill>
            </a:rPr>
            <a:t>–</a:t>
          </a:r>
        </a:p>
        <a:p>
          <a:pPr>
            <a:defRPr cap="all"/>
          </a:pPr>
          <a:r>
            <a:rPr lang="en-GB" dirty="0">
              <a:solidFill>
                <a:srgbClr val="004C6C"/>
              </a:solidFill>
            </a:rPr>
            <a:t> Open Research Support Unit, Data Librarian</a:t>
          </a:r>
          <a:endParaRPr lang="en-US" dirty="0">
            <a:solidFill>
              <a:srgbClr val="004C6C"/>
            </a:solidFill>
          </a:endParaRPr>
        </a:p>
      </dgm:t>
    </dgm:pt>
    <dgm:pt modelId="{47847504-D90B-40C3-8DE9-5F928E7904D0}" type="parTrans" cxnId="{C031D277-BD72-47DD-9425-E7BD5759BA44}">
      <dgm:prSet/>
      <dgm:spPr/>
      <dgm:t>
        <a:bodyPr/>
        <a:lstStyle/>
        <a:p>
          <a:endParaRPr lang="en-US"/>
        </a:p>
      </dgm:t>
    </dgm:pt>
    <dgm:pt modelId="{C6C312B5-6ADB-46FF-9BF1-FF1D1567DA95}" type="sibTrans" cxnId="{C031D277-BD72-47DD-9425-E7BD5759BA44}">
      <dgm:prSet/>
      <dgm:spPr/>
      <dgm:t>
        <a:bodyPr/>
        <a:lstStyle/>
        <a:p>
          <a:endParaRPr lang="en-US"/>
        </a:p>
      </dgm:t>
    </dgm:pt>
    <dgm:pt modelId="{09710D0A-CEA4-4101-B76A-2ABCF3FCBA72}" type="pres">
      <dgm:prSet presAssocID="{F2BBDC76-E09E-4642-9CCA-D6B50418633F}" presName="root" presStyleCnt="0">
        <dgm:presLayoutVars>
          <dgm:dir/>
          <dgm:resizeHandles val="exact"/>
        </dgm:presLayoutVars>
      </dgm:prSet>
      <dgm:spPr/>
    </dgm:pt>
    <dgm:pt modelId="{7B95BA1C-4B0D-4CE2-8670-81A90D6775E9}" type="pres">
      <dgm:prSet presAssocID="{3E6D928C-A59A-4530-A5EF-8A0F8810054B}" presName="compNode" presStyleCnt="0"/>
      <dgm:spPr/>
    </dgm:pt>
    <dgm:pt modelId="{9CE63AF2-965D-4F65-8C5E-14B167CF889D}" type="pres">
      <dgm:prSet presAssocID="{3E6D928C-A59A-4530-A5EF-8A0F8810054B}" presName="iconBgRect" presStyleLbl="bgShp" presStyleIdx="0" presStyleCnt="2"/>
      <dgm:spPr>
        <a:solidFill>
          <a:srgbClr val="452A64"/>
        </a:solidFill>
      </dgm:spPr>
    </dgm:pt>
    <dgm:pt modelId="{F4F9586D-EE90-4E2C-B484-4070915BE2EE}" type="pres">
      <dgm:prSet presAssocID="{3E6D928C-A59A-4530-A5EF-8A0F8810054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7F48E0F3-CFF7-4AC0-8C8D-68EAB0DC4F48}" type="pres">
      <dgm:prSet presAssocID="{3E6D928C-A59A-4530-A5EF-8A0F8810054B}" presName="spaceRect" presStyleCnt="0"/>
      <dgm:spPr/>
    </dgm:pt>
    <dgm:pt modelId="{D8BA5BBA-E317-44CB-B1A5-74E77AE60F83}" type="pres">
      <dgm:prSet presAssocID="{3E6D928C-A59A-4530-A5EF-8A0F8810054B}" presName="textRect" presStyleLbl="revTx" presStyleIdx="0" presStyleCnt="2">
        <dgm:presLayoutVars>
          <dgm:chMax val="1"/>
          <dgm:chPref val="1"/>
        </dgm:presLayoutVars>
      </dgm:prSet>
      <dgm:spPr/>
    </dgm:pt>
    <dgm:pt modelId="{D8D22F2C-214A-494A-8983-8A3D0BD9EEFC}" type="pres">
      <dgm:prSet presAssocID="{8639006B-14DC-448A-9FAA-99AEAE5ED0C6}" presName="sibTrans" presStyleCnt="0"/>
      <dgm:spPr/>
    </dgm:pt>
    <dgm:pt modelId="{636A154E-C948-4767-9BE7-53635A26AAF5}" type="pres">
      <dgm:prSet presAssocID="{0CA6D3B4-2D31-43E1-ADC5-85FEED2FC7DD}" presName="compNode" presStyleCnt="0"/>
      <dgm:spPr/>
    </dgm:pt>
    <dgm:pt modelId="{A3A04CF2-0644-4C4E-B018-2AACADCA93E5}" type="pres">
      <dgm:prSet presAssocID="{0CA6D3B4-2D31-43E1-ADC5-85FEED2FC7DD}" presName="iconBgRect" presStyleLbl="bgShp" presStyleIdx="1" presStyleCnt="2"/>
      <dgm:spPr>
        <a:solidFill>
          <a:srgbClr val="452A64"/>
        </a:solidFill>
        <a:ln>
          <a:solidFill>
            <a:srgbClr val="00A9B7"/>
          </a:solidFill>
        </a:ln>
      </dgm:spPr>
    </dgm:pt>
    <dgm:pt modelId="{B0325921-B165-4F6D-90C6-67423CBE9D06}" type="pres">
      <dgm:prSet presAssocID="{0CA6D3B4-2D31-43E1-ADC5-85FEED2FC7DD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 on Shelf"/>
        </a:ext>
      </dgm:extLst>
    </dgm:pt>
    <dgm:pt modelId="{737287E4-84BC-4F35-9D2F-274F19E9CE5A}" type="pres">
      <dgm:prSet presAssocID="{0CA6D3B4-2D31-43E1-ADC5-85FEED2FC7DD}" presName="spaceRect" presStyleCnt="0"/>
      <dgm:spPr/>
    </dgm:pt>
    <dgm:pt modelId="{FE251AD2-D53A-419C-A421-D2FE468403DD}" type="pres">
      <dgm:prSet presAssocID="{0CA6D3B4-2D31-43E1-ADC5-85FEED2FC7DD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3C6B935D-B16A-4C4B-BEE3-EAC28886F3E3}" type="presOf" srcId="{0CA6D3B4-2D31-43E1-ADC5-85FEED2FC7DD}" destId="{FE251AD2-D53A-419C-A421-D2FE468403DD}" srcOrd="0" destOrd="0" presId="urn:microsoft.com/office/officeart/2018/5/layout/IconCircleLabelList"/>
    <dgm:cxn modelId="{6D8AAD50-81A0-4F95-A91E-9C3009E20712}" srcId="{F2BBDC76-E09E-4642-9CCA-D6B50418633F}" destId="{3E6D928C-A59A-4530-A5EF-8A0F8810054B}" srcOrd="0" destOrd="0" parTransId="{14CDEF91-C3D1-4AA0-AE08-A0DBAEB4260A}" sibTransId="{8639006B-14DC-448A-9FAA-99AEAE5ED0C6}"/>
    <dgm:cxn modelId="{C031D277-BD72-47DD-9425-E7BD5759BA44}" srcId="{F2BBDC76-E09E-4642-9CCA-D6B50418633F}" destId="{0CA6D3B4-2D31-43E1-ADC5-85FEED2FC7DD}" srcOrd="1" destOrd="0" parTransId="{47847504-D90B-40C3-8DE9-5F928E7904D0}" sibTransId="{C6C312B5-6ADB-46FF-9BF1-FF1D1567DA95}"/>
    <dgm:cxn modelId="{0C5729ED-B6CC-4D65-89E4-211B73B00009}" type="presOf" srcId="{3E6D928C-A59A-4530-A5EF-8A0F8810054B}" destId="{D8BA5BBA-E317-44CB-B1A5-74E77AE60F83}" srcOrd="0" destOrd="0" presId="urn:microsoft.com/office/officeart/2018/5/layout/IconCircleLabelList"/>
    <dgm:cxn modelId="{E44CCCF6-5942-4377-B417-7405AE04B0C6}" type="presOf" srcId="{F2BBDC76-E09E-4642-9CCA-D6B50418633F}" destId="{09710D0A-CEA4-4101-B76A-2ABCF3FCBA72}" srcOrd="0" destOrd="0" presId="urn:microsoft.com/office/officeart/2018/5/layout/IconCircleLabelList"/>
    <dgm:cxn modelId="{2BCF9E49-A47E-469C-9C3A-BAFDD93E0C16}" type="presParOf" srcId="{09710D0A-CEA4-4101-B76A-2ABCF3FCBA72}" destId="{7B95BA1C-4B0D-4CE2-8670-81A90D6775E9}" srcOrd="0" destOrd="0" presId="urn:microsoft.com/office/officeart/2018/5/layout/IconCircleLabelList"/>
    <dgm:cxn modelId="{024FBAA3-F58E-4BA0-8AA1-93C833E469B8}" type="presParOf" srcId="{7B95BA1C-4B0D-4CE2-8670-81A90D6775E9}" destId="{9CE63AF2-965D-4F65-8C5E-14B167CF889D}" srcOrd="0" destOrd="0" presId="urn:microsoft.com/office/officeart/2018/5/layout/IconCircleLabelList"/>
    <dgm:cxn modelId="{8C650DF5-7956-42BB-B5B5-10E11ED35CD7}" type="presParOf" srcId="{7B95BA1C-4B0D-4CE2-8670-81A90D6775E9}" destId="{F4F9586D-EE90-4E2C-B484-4070915BE2EE}" srcOrd="1" destOrd="0" presId="urn:microsoft.com/office/officeart/2018/5/layout/IconCircleLabelList"/>
    <dgm:cxn modelId="{9C9E2D78-32AB-4407-8559-C817428CA185}" type="presParOf" srcId="{7B95BA1C-4B0D-4CE2-8670-81A90D6775E9}" destId="{7F48E0F3-CFF7-4AC0-8C8D-68EAB0DC4F48}" srcOrd="2" destOrd="0" presId="urn:microsoft.com/office/officeart/2018/5/layout/IconCircleLabelList"/>
    <dgm:cxn modelId="{C9A70493-681B-439C-83B1-52910147A5EE}" type="presParOf" srcId="{7B95BA1C-4B0D-4CE2-8670-81A90D6775E9}" destId="{D8BA5BBA-E317-44CB-B1A5-74E77AE60F83}" srcOrd="3" destOrd="0" presId="urn:microsoft.com/office/officeart/2018/5/layout/IconCircleLabelList"/>
    <dgm:cxn modelId="{8D5D5380-4466-49E9-95A5-835FC6CE1D68}" type="presParOf" srcId="{09710D0A-CEA4-4101-B76A-2ABCF3FCBA72}" destId="{D8D22F2C-214A-494A-8983-8A3D0BD9EEFC}" srcOrd="1" destOrd="0" presId="urn:microsoft.com/office/officeart/2018/5/layout/IconCircleLabelList"/>
    <dgm:cxn modelId="{68691BDB-493E-40D6-997F-7D4E3CDAD446}" type="presParOf" srcId="{09710D0A-CEA4-4101-B76A-2ABCF3FCBA72}" destId="{636A154E-C948-4767-9BE7-53635A26AAF5}" srcOrd="2" destOrd="0" presId="urn:microsoft.com/office/officeart/2018/5/layout/IconCircleLabelList"/>
    <dgm:cxn modelId="{220378BF-0457-42E2-B2F1-C76818C6EFE3}" type="presParOf" srcId="{636A154E-C948-4767-9BE7-53635A26AAF5}" destId="{A3A04CF2-0644-4C4E-B018-2AACADCA93E5}" srcOrd="0" destOrd="0" presId="urn:microsoft.com/office/officeart/2018/5/layout/IconCircleLabelList"/>
    <dgm:cxn modelId="{39C898F5-8BCB-48E9-AD9D-4FE5BAE7D735}" type="presParOf" srcId="{636A154E-C948-4767-9BE7-53635A26AAF5}" destId="{B0325921-B165-4F6D-90C6-67423CBE9D06}" srcOrd="1" destOrd="0" presId="urn:microsoft.com/office/officeart/2018/5/layout/IconCircleLabelList"/>
    <dgm:cxn modelId="{4EDDE161-F5D4-4FE8-A02D-DD1AB5A0F42E}" type="presParOf" srcId="{636A154E-C948-4767-9BE7-53635A26AAF5}" destId="{737287E4-84BC-4F35-9D2F-274F19E9CE5A}" srcOrd="2" destOrd="0" presId="urn:microsoft.com/office/officeart/2018/5/layout/IconCircleLabelList"/>
    <dgm:cxn modelId="{5218ABCF-8617-4C5E-95B0-CA24C1E266C7}" type="presParOf" srcId="{636A154E-C948-4767-9BE7-53635A26AAF5}" destId="{FE251AD2-D53A-419C-A421-D2FE468403DD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D39024-3765-4155-8636-43DDFF23908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3EEA28FE-A524-4BEA-8D7D-EEB454B55412}">
      <dgm:prSet/>
      <dgm:spPr>
        <a:solidFill>
          <a:srgbClr val="004C6C"/>
        </a:solidFill>
      </dgm:spPr>
      <dgm:t>
        <a:bodyPr/>
        <a:lstStyle/>
        <a:p>
          <a:pPr>
            <a:lnSpc>
              <a:spcPct val="100000"/>
            </a:lnSpc>
          </a:pPr>
          <a:r>
            <a:rPr lang="en-GB" dirty="0">
              <a:solidFill>
                <a:schemeClr val="bg1"/>
              </a:solidFill>
            </a:rPr>
            <a:t>Compliance Deluge</a:t>
          </a:r>
          <a:endParaRPr lang="en-US" dirty="0">
            <a:solidFill>
              <a:schemeClr val="bg1"/>
            </a:solidFill>
          </a:endParaRPr>
        </a:p>
      </dgm:t>
    </dgm:pt>
    <dgm:pt modelId="{6AC13987-645C-46A5-A86C-F2BCFC141224}" type="parTrans" cxnId="{E98D9427-A6F2-424F-AF7D-C477429C2C51}">
      <dgm:prSet/>
      <dgm:spPr/>
      <dgm:t>
        <a:bodyPr/>
        <a:lstStyle/>
        <a:p>
          <a:endParaRPr lang="en-US"/>
        </a:p>
      </dgm:t>
    </dgm:pt>
    <dgm:pt modelId="{986DEBE1-4D84-46DA-AECF-694923B5FA8F}" type="sibTrans" cxnId="{E98D9427-A6F2-424F-AF7D-C477429C2C51}">
      <dgm:prSet/>
      <dgm:spPr/>
      <dgm:t>
        <a:bodyPr/>
        <a:lstStyle/>
        <a:p>
          <a:endParaRPr lang="en-US"/>
        </a:p>
      </dgm:t>
    </dgm:pt>
    <dgm:pt modelId="{63879525-B265-4B54-BA23-5AD9E9880424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>
              <a:solidFill>
                <a:schemeClr val="bg1"/>
              </a:solidFill>
            </a:rPr>
            <a:t>Time Poverty</a:t>
          </a:r>
          <a:endParaRPr lang="en-US" dirty="0">
            <a:solidFill>
              <a:schemeClr val="bg1"/>
            </a:solidFill>
          </a:endParaRPr>
        </a:p>
      </dgm:t>
    </dgm:pt>
    <dgm:pt modelId="{76F1DB9C-4657-414F-9229-F87E8E25F60C}" type="parTrans" cxnId="{1FE9D3FA-43CE-489E-B20B-E0543805B389}">
      <dgm:prSet/>
      <dgm:spPr/>
      <dgm:t>
        <a:bodyPr/>
        <a:lstStyle/>
        <a:p>
          <a:endParaRPr lang="en-US"/>
        </a:p>
      </dgm:t>
    </dgm:pt>
    <dgm:pt modelId="{699C3618-546C-4198-BCBD-63A7872C4C5C}" type="sibTrans" cxnId="{1FE9D3FA-43CE-489E-B20B-E0543805B389}">
      <dgm:prSet/>
      <dgm:spPr/>
      <dgm:t>
        <a:bodyPr/>
        <a:lstStyle/>
        <a:p>
          <a:endParaRPr lang="en-US"/>
        </a:p>
      </dgm:t>
    </dgm:pt>
    <dgm:pt modelId="{7F92CB35-E728-4ABD-8BB8-1F981982AC1F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>
              <a:solidFill>
                <a:schemeClr val="bg1"/>
              </a:solidFill>
            </a:rPr>
            <a:t>Where to go and when</a:t>
          </a:r>
          <a:endParaRPr lang="en-US" dirty="0">
            <a:solidFill>
              <a:schemeClr val="bg1"/>
            </a:solidFill>
          </a:endParaRPr>
        </a:p>
      </dgm:t>
    </dgm:pt>
    <dgm:pt modelId="{27FDCBB2-B70A-4A83-9564-7CE43077829C}" type="parTrans" cxnId="{E82538D1-E95C-4BF5-A5ED-7974DBC86E2E}">
      <dgm:prSet/>
      <dgm:spPr/>
      <dgm:t>
        <a:bodyPr/>
        <a:lstStyle/>
        <a:p>
          <a:endParaRPr lang="en-US"/>
        </a:p>
      </dgm:t>
    </dgm:pt>
    <dgm:pt modelId="{33D85AD2-AE9F-41DD-A2C4-F32AB5611DF0}" type="sibTrans" cxnId="{E82538D1-E95C-4BF5-A5ED-7974DBC86E2E}">
      <dgm:prSet/>
      <dgm:spPr/>
      <dgm:t>
        <a:bodyPr/>
        <a:lstStyle/>
        <a:p>
          <a:endParaRPr lang="en-US"/>
        </a:p>
      </dgm:t>
    </dgm:pt>
    <dgm:pt modelId="{03998B7A-002C-4FA8-A83E-46EAB213D8FA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>
              <a:solidFill>
                <a:schemeClr val="bg1"/>
              </a:solidFill>
            </a:rPr>
            <a:t>Not seen as ‘core’ work</a:t>
          </a:r>
          <a:endParaRPr lang="en-US" dirty="0">
            <a:solidFill>
              <a:schemeClr val="bg1"/>
            </a:solidFill>
          </a:endParaRPr>
        </a:p>
      </dgm:t>
    </dgm:pt>
    <dgm:pt modelId="{612EFF27-8737-4F0A-9633-863417C4A748}" type="parTrans" cxnId="{8FE651A0-6EA5-4D12-BB34-773590D0804B}">
      <dgm:prSet/>
      <dgm:spPr/>
      <dgm:t>
        <a:bodyPr/>
        <a:lstStyle/>
        <a:p>
          <a:endParaRPr lang="en-US"/>
        </a:p>
      </dgm:t>
    </dgm:pt>
    <dgm:pt modelId="{29526C50-291C-4E4F-A287-6D52BE0CD9EE}" type="sibTrans" cxnId="{8FE651A0-6EA5-4D12-BB34-773590D0804B}">
      <dgm:prSet/>
      <dgm:spPr/>
      <dgm:t>
        <a:bodyPr/>
        <a:lstStyle/>
        <a:p>
          <a:endParaRPr lang="en-US"/>
        </a:p>
      </dgm:t>
    </dgm:pt>
    <dgm:pt modelId="{984C6019-40D5-4E50-B3B4-1980AC15152F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>
              <a:solidFill>
                <a:schemeClr val="bg1"/>
              </a:solidFill>
            </a:rPr>
            <a:t>An ‘NCT’ approach</a:t>
          </a:r>
          <a:endParaRPr lang="en-US" dirty="0">
            <a:solidFill>
              <a:schemeClr val="bg1"/>
            </a:solidFill>
          </a:endParaRPr>
        </a:p>
      </dgm:t>
    </dgm:pt>
    <dgm:pt modelId="{E6160634-4BD4-4A06-8C1C-D17497CD2F86}" type="parTrans" cxnId="{C4CE4D52-D5A7-449F-B80F-DE69BA2E3259}">
      <dgm:prSet/>
      <dgm:spPr/>
      <dgm:t>
        <a:bodyPr/>
        <a:lstStyle/>
        <a:p>
          <a:endParaRPr lang="en-US"/>
        </a:p>
      </dgm:t>
    </dgm:pt>
    <dgm:pt modelId="{0A084D29-64EE-46A1-AED1-D7655327901C}" type="sibTrans" cxnId="{C4CE4D52-D5A7-449F-B80F-DE69BA2E3259}">
      <dgm:prSet/>
      <dgm:spPr/>
      <dgm:t>
        <a:bodyPr/>
        <a:lstStyle/>
        <a:p>
          <a:endParaRPr lang="en-US"/>
        </a:p>
      </dgm:t>
    </dgm:pt>
    <dgm:pt modelId="{6024F4A1-C85A-4522-8172-C7274569EAA3}" type="pres">
      <dgm:prSet presAssocID="{2CD39024-3765-4155-8636-43DDFF239085}" presName="root" presStyleCnt="0">
        <dgm:presLayoutVars>
          <dgm:dir/>
          <dgm:resizeHandles val="exact"/>
        </dgm:presLayoutVars>
      </dgm:prSet>
      <dgm:spPr/>
    </dgm:pt>
    <dgm:pt modelId="{8B3CC451-56A7-4C11-AAE1-FAC4C9E7AF5F}" type="pres">
      <dgm:prSet presAssocID="{3EEA28FE-A524-4BEA-8D7D-EEB454B55412}" presName="compNode" presStyleCnt="0"/>
      <dgm:spPr/>
    </dgm:pt>
    <dgm:pt modelId="{1FAD84C7-2AC6-4B2F-A121-9CB0304DE997}" type="pres">
      <dgm:prSet presAssocID="{3EEA28FE-A524-4BEA-8D7D-EEB454B55412}" presName="bgRect" presStyleLbl="bgShp" presStyleIdx="0" presStyleCnt="5"/>
      <dgm:spPr>
        <a:solidFill>
          <a:srgbClr val="004C6C"/>
        </a:solidFill>
      </dgm:spPr>
    </dgm:pt>
    <dgm:pt modelId="{B5CD1E4C-C6CC-4936-8B6C-EA22A2E0E756}" type="pres">
      <dgm:prSet presAssocID="{3EEA28FE-A524-4BEA-8D7D-EEB454B55412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32595FB7-C154-4D77-80FC-A2D34FD82F7F}" type="pres">
      <dgm:prSet presAssocID="{3EEA28FE-A524-4BEA-8D7D-EEB454B55412}" presName="spaceRect" presStyleCnt="0"/>
      <dgm:spPr/>
    </dgm:pt>
    <dgm:pt modelId="{636BD000-C262-4A6D-B61E-D7D3068A5435}" type="pres">
      <dgm:prSet presAssocID="{3EEA28FE-A524-4BEA-8D7D-EEB454B55412}" presName="parTx" presStyleLbl="revTx" presStyleIdx="0" presStyleCnt="5">
        <dgm:presLayoutVars>
          <dgm:chMax val="0"/>
          <dgm:chPref val="0"/>
        </dgm:presLayoutVars>
      </dgm:prSet>
      <dgm:spPr/>
    </dgm:pt>
    <dgm:pt modelId="{D05AF951-16BE-443F-A67F-4CE789FF4480}" type="pres">
      <dgm:prSet presAssocID="{986DEBE1-4D84-46DA-AECF-694923B5FA8F}" presName="sibTrans" presStyleCnt="0"/>
      <dgm:spPr/>
    </dgm:pt>
    <dgm:pt modelId="{86B0D843-4C2F-4369-8BD5-4B144F520855}" type="pres">
      <dgm:prSet presAssocID="{63879525-B265-4B54-BA23-5AD9E9880424}" presName="compNode" presStyleCnt="0"/>
      <dgm:spPr/>
    </dgm:pt>
    <dgm:pt modelId="{6474F541-6328-4C89-9DAE-84DE4013D541}" type="pres">
      <dgm:prSet presAssocID="{63879525-B265-4B54-BA23-5AD9E9880424}" presName="bgRect" presStyleLbl="bgShp" presStyleIdx="1" presStyleCnt="5"/>
      <dgm:spPr>
        <a:solidFill>
          <a:srgbClr val="452A64"/>
        </a:solidFill>
      </dgm:spPr>
    </dgm:pt>
    <dgm:pt modelId="{A1429A72-411A-405C-BCE6-DBC52286BB32}" type="pres">
      <dgm:prSet presAssocID="{63879525-B265-4B54-BA23-5AD9E9880424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inning Plates with solid fill"/>
        </a:ext>
      </dgm:extLst>
    </dgm:pt>
    <dgm:pt modelId="{AB64FFAA-9908-418E-8BA4-2968B9648088}" type="pres">
      <dgm:prSet presAssocID="{63879525-B265-4B54-BA23-5AD9E9880424}" presName="spaceRect" presStyleCnt="0"/>
      <dgm:spPr/>
    </dgm:pt>
    <dgm:pt modelId="{263C247D-D8B9-46BD-831C-1B92A36536B4}" type="pres">
      <dgm:prSet presAssocID="{63879525-B265-4B54-BA23-5AD9E9880424}" presName="parTx" presStyleLbl="revTx" presStyleIdx="1" presStyleCnt="5">
        <dgm:presLayoutVars>
          <dgm:chMax val="0"/>
          <dgm:chPref val="0"/>
        </dgm:presLayoutVars>
      </dgm:prSet>
      <dgm:spPr/>
    </dgm:pt>
    <dgm:pt modelId="{05DC2D9A-3907-48DF-8023-FCEFC2B70FEA}" type="pres">
      <dgm:prSet presAssocID="{699C3618-546C-4198-BCBD-63A7872C4C5C}" presName="sibTrans" presStyleCnt="0"/>
      <dgm:spPr/>
    </dgm:pt>
    <dgm:pt modelId="{77332EC6-57DB-4D0D-82C7-9D25659F9C35}" type="pres">
      <dgm:prSet presAssocID="{7F92CB35-E728-4ABD-8BB8-1F981982AC1F}" presName="compNode" presStyleCnt="0"/>
      <dgm:spPr/>
    </dgm:pt>
    <dgm:pt modelId="{8E15DF56-733F-43D3-A3A5-7A5823942B00}" type="pres">
      <dgm:prSet presAssocID="{7F92CB35-E728-4ABD-8BB8-1F981982AC1F}" presName="bgRect" presStyleLbl="bgShp" presStyleIdx="2" presStyleCnt="5"/>
      <dgm:spPr>
        <a:solidFill>
          <a:srgbClr val="004C6C"/>
        </a:solidFill>
      </dgm:spPr>
    </dgm:pt>
    <dgm:pt modelId="{8329ADAB-FF01-440B-B087-F35092AF287E}" type="pres">
      <dgm:prSet presAssocID="{7F92CB35-E728-4ABD-8BB8-1F981982AC1F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5D9BE39B-A6A7-43BF-B4FD-FC05C3BEB7B4}" type="pres">
      <dgm:prSet presAssocID="{7F92CB35-E728-4ABD-8BB8-1F981982AC1F}" presName="spaceRect" presStyleCnt="0"/>
      <dgm:spPr/>
    </dgm:pt>
    <dgm:pt modelId="{EDE401CE-9AA0-4AD2-A640-213F3B2B8CBD}" type="pres">
      <dgm:prSet presAssocID="{7F92CB35-E728-4ABD-8BB8-1F981982AC1F}" presName="parTx" presStyleLbl="revTx" presStyleIdx="2" presStyleCnt="5">
        <dgm:presLayoutVars>
          <dgm:chMax val="0"/>
          <dgm:chPref val="0"/>
        </dgm:presLayoutVars>
      </dgm:prSet>
      <dgm:spPr/>
    </dgm:pt>
    <dgm:pt modelId="{193AD075-C1F4-4190-A26A-B276A8409529}" type="pres">
      <dgm:prSet presAssocID="{33D85AD2-AE9F-41DD-A2C4-F32AB5611DF0}" presName="sibTrans" presStyleCnt="0"/>
      <dgm:spPr/>
    </dgm:pt>
    <dgm:pt modelId="{654DEB7D-93BF-417C-B3A9-CACE9C1F4A26}" type="pres">
      <dgm:prSet presAssocID="{03998B7A-002C-4FA8-A83E-46EAB213D8FA}" presName="compNode" presStyleCnt="0"/>
      <dgm:spPr/>
    </dgm:pt>
    <dgm:pt modelId="{47560ED7-91BC-4BDC-B4EF-A4F0D04BF043}" type="pres">
      <dgm:prSet presAssocID="{03998B7A-002C-4FA8-A83E-46EAB213D8FA}" presName="bgRect" presStyleLbl="bgShp" presStyleIdx="3" presStyleCnt="5"/>
      <dgm:spPr>
        <a:solidFill>
          <a:srgbClr val="00795F"/>
        </a:solidFill>
      </dgm:spPr>
    </dgm:pt>
    <dgm:pt modelId="{8D400EA9-2AC0-4011-AA95-05B99B444648}" type="pres">
      <dgm:prSet presAssocID="{03998B7A-002C-4FA8-A83E-46EAB213D8FA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box with solid fill"/>
        </a:ext>
      </dgm:extLst>
    </dgm:pt>
    <dgm:pt modelId="{8F20BEEE-9949-4FBE-82F8-5BE02FFB0476}" type="pres">
      <dgm:prSet presAssocID="{03998B7A-002C-4FA8-A83E-46EAB213D8FA}" presName="spaceRect" presStyleCnt="0"/>
      <dgm:spPr/>
    </dgm:pt>
    <dgm:pt modelId="{982B8659-AD14-4AFB-97F3-62C11C18D3B7}" type="pres">
      <dgm:prSet presAssocID="{03998B7A-002C-4FA8-A83E-46EAB213D8FA}" presName="parTx" presStyleLbl="revTx" presStyleIdx="3" presStyleCnt="5">
        <dgm:presLayoutVars>
          <dgm:chMax val="0"/>
          <dgm:chPref val="0"/>
        </dgm:presLayoutVars>
      </dgm:prSet>
      <dgm:spPr/>
    </dgm:pt>
    <dgm:pt modelId="{1CA7CC43-702A-4F7C-8FE9-9B357C408510}" type="pres">
      <dgm:prSet presAssocID="{29526C50-291C-4E4F-A287-6D52BE0CD9EE}" presName="sibTrans" presStyleCnt="0"/>
      <dgm:spPr/>
    </dgm:pt>
    <dgm:pt modelId="{8513941E-A891-47CB-8E06-75FCA957C342}" type="pres">
      <dgm:prSet presAssocID="{984C6019-40D5-4E50-B3B4-1980AC15152F}" presName="compNode" presStyleCnt="0"/>
      <dgm:spPr/>
    </dgm:pt>
    <dgm:pt modelId="{2A948539-ABB2-4187-BC0F-0EDB1FEA6F3D}" type="pres">
      <dgm:prSet presAssocID="{984C6019-40D5-4E50-B3B4-1980AC15152F}" presName="bgRect" presStyleLbl="bgShp" presStyleIdx="4" presStyleCnt="5"/>
      <dgm:spPr>
        <a:solidFill>
          <a:srgbClr val="004C6C"/>
        </a:solidFill>
      </dgm:spPr>
    </dgm:pt>
    <dgm:pt modelId="{32AC506E-2396-4DE3-8E83-FBC9648CBAAC}" type="pres">
      <dgm:prSet presAssocID="{984C6019-40D5-4E50-B3B4-1980AC15152F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r Mechanic with solid fill"/>
        </a:ext>
      </dgm:extLst>
    </dgm:pt>
    <dgm:pt modelId="{7EC1C5DF-E786-4BF4-9113-CDEBF7EA9A37}" type="pres">
      <dgm:prSet presAssocID="{984C6019-40D5-4E50-B3B4-1980AC15152F}" presName="spaceRect" presStyleCnt="0"/>
      <dgm:spPr/>
    </dgm:pt>
    <dgm:pt modelId="{F44A4DA5-3258-47E3-92AD-46592C63C35D}" type="pres">
      <dgm:prSet presAssocID="{984C6019-40D5-4E50-B3B4-1980AC15152F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1D51850C-B1F8-4677-B238-4FFB17B2AEB2}" type="presOf" srcId="{7F92CB35-E728-4ABD-8BB8-1F981982AC1F}" destId="{EDE401CE-9AA0-4AD2-A640-213F3B2B8CBD}" srcOrd="0" destOrd="0" presId="urn:microsoft.com/office/officeart/2018/2/layout/IconVerticalSolidList"/>
    <dgm:cxn modelId="{C4436B1E-A5BE-41A3-9155-7DC2DFFE5B0A}" type="presOf" srcId="{63879525-B265-4B54-BA23-5AD9E9880424}" destId="{263C247D-D8B9-46BD-831C-1B92A36536B4}" srcOrd="0" destOrd="0" presId="urn:microsoft.com/office/officeart/2018/2/layout/IconVerticalSolidList"/>
    <dgm:cxn modelId="{E98D9427-A6F2-424F-AF7D-C477429C2C51}" srcId="{2CD39024-3765-4155-8636-43DDFF239085}" destId="{3EEA28FE-A524-4BEA-8D7D-EEB454B55412}" srcOrd="0" destOrd="0" parTransId="{6AC13987-645C-46A5-A86C-F2BCFC141224}" sibTransId="{986DEBE1-4D84-46DA-AECF-694923B5FA8F}"/>
    <dgm:cxn modelId="{80320A5E-633F-4A6E-B2A2-7FF50842E1FE}" type="presOf" srcId="{984C6019-40D5-4E50-B3B4-1980AC15152F}" destId="{F44A4DA5-3258-47E3-92AD-46592C63C35D}" srcOrd="0" destOrd="0" presId="urn:microsoft.com/office/officeart/2018/2/layout/IconVerticalSolidList"/>
    <dgm:cxn modelId="{C4CE4D52-D5A7-449F-B80F-DE69BA2E3259}" srcId="{2CD39024-3765-4155-8636-43DDFF239085}" destId="{984C6019-40D5-4E50-B3B4-1980AC15152F}" srcOrd="4" destOrd="0" parTransId="{E6160634-4BD4-4A06-8C1C-D17497CD2F86}" sibTransId="{0A084D29-64EE-46A1-AED1-D7655327901C}"/>
    <dgm:cxn modelId="{0EDB1B7F-4F38-410D-8EF9-DA17A435E8F2}" type="presOf" srcId="{3EEA28FE-A524-4BEA-8D7D-EEB454B55412}" destId="{636BD000-C262-4A6D-B61E-D7D3068A5435}" srcOrd="0" destOrd="0" presId="urn:microsoft.com/office/officeart/2018/2/layout/IconVerticalSolidList"/>
    <dgm:cxn modelId="{8FE651A0-6EA5-4D12-BB34-773590D0804B}" srcId="{2CD39024-3765-4155-8636-43DDFF239085}" destId="{03998B7A-002C-4FA8-A83E-46EAB213D8FA}" srcOrd="3" destOrd="0" parTransId="{612EFF27-8737-4F0A-9633-863417C4A748}" sibTransId="{29526C50-291C-4E4F-A287-6D52BE0CD9EE}"/>
    <dgm:cxn modelId="{222004B5-B230-43FD-9D05-0AC446DE04AB}" type="presOf" srcId="{03998B7A-002C-4FA8-A83E-46EAB213D8FA}" destId="{982B8659-AD14-4AFB-97F3-62C11C18D3B7}" srcOrd="0" destOrd="0" presId="urn:microsoft.com/office/officeart/2018/2/layout/IconVerticalSolidList"/>
    <dgm:cxn modelId="{E82538D1-E95C-4BF5-A5ED-7974DBC86E2E}" srcId="{2CD39024-3765-4155-8636-43DDFF239085}" destId="{7F92CB35-E728-4ABD-8BB8-1F981982AC1F}" srcOrd="2" destOrd="0" parTransId="{27FDCBB2-B70A-4A83-9564-7CE43077829C}" sibTransId="{33D85AD2-AE9F-41DD-A2C4-F32AB5611DF0}"/>
    <dgm:cxn modelId="{5FD970EA-57E0-4644-8552-C5F9137F15DD}" type="presOf" srcId="{2CD39024-3765-4155-8636-43DDFF239085}" destId="{6024F4A1-C85A-4522-8172-C7274569EAA3}" srcOrd="0" destOrd="0" presId="urn:microsoft.com/office/officeart/2018/2/layout/IconVerticalSolidList"/>
    <dgm:cxn modelId="{1FE9D3FA-43CE-489E-B20B-E0543805B389}" srcId="{2CD39024-3765-4155-8636-43DDFF239085}" destId="{63879525-B265-4B54-BA23-5AD9E9880424}" srcOrd="1" destOrd="0" parTransId="{76F1DB9C-4657-414F-9229-F87E8E25F60C}" sibTransId="{699C3618-546C-4198-BCBD-63A7872C4C5C}"/>
    <dgm:cxn modelId="{6D5EE505-59DD-4057-8264-316B55041C9C}" type="presParOf" srcId="{6024F4A1-C85A-4522-8172-C7274569EAA3}" destId="{8B3CC451-56A7-4C11-AAE1-FAC4C9E7AF5F}" srcOrd="0" destOrd="0" presId="urn:microsoft.com/office/officeart/2018/2/layout/IconVerticalSolidList"/>
    <dgm:cxn modelId="{DAC3C786-8205-4A62-B00E-1EF6C9ECBB48}" type="presParOf" srcId="{8B3CC451-56A7-4C11-AAE1-FAC4C9E7AF5F}" destId="{1FAD84C7-2AC6-4B2F-A121-9CB0304DE997}" srcOrd="0" destOrd="0" presId="urn:microsoft.com/office/officeart/2018/2/layout/IconVerticalSolidList"/>
    <dgm:cxn modelId="{D2669626-0776-433B-9FB8-2BE70F2E197F}" type="presParOf" srcId="{8B3CC451-56A7-4C11-AAE1-FAC4C9E7AF5F}" destId="{B5CD1E4C-C6CC-4936-8B6C-EA22A2E0E756}" srcOrd="1" destOrd="0" presId="urn:microsoft.com/office/officeart/2018/2/layout/IconVerticalSolidList"/>
    <dgm:cxn modelId="{B5D831FA-6EB9-44FE-AC33-2989D5C29268}" type="presParOf" srcId="{8B3CC451-56A7-4C11-AAE1-FAC4C9E7AF5F}" destId="{32595FB7-C154-4D77-80FC-A2D34FD82F7F}" srcOrd="2" destOrd="0" presId="urn:microsoft.com/office/officeart/2018/2/layout/IconVerticalSolidList"/>
    <dgm:cxn modelId="{2F4C39A5-C1B3-4603-914D-CC4DB043984A}" type="presParOf" srcId="{8B3CC451-56A7-4C11-AAE1-FAC4C9E7AF5F}" destId="{636BD000-C262-4A6D-B61E-D7D3068A5435}" srcOrd="3" destOrd="0" presId="urn:microsoft.com/office/officeart/2018/2/layout/IconVerticalSolidList"/>
    <dgm:cxn modelId="{F9B92D1E-26B5-4209-83D3-B77A600F96E1}" type="presParOf" srcId="{6024F4A1-C85A-4522-8172-C7274569EAA3}" destId="{D05AF951-16BE-443F-A67F-4CE789FF4480}" srcOrd="1" destOrd="0" presId="urn:microsoft.com/office/officeart/2018/2/layout/IconVerticalSolidList"/>
    <dgm:cxn modelId="{1B1C2176-EFE6-44B2-A872-8A1CFCB3B651}" type="presParOf" srcId="{6024F4A1-C85A-4522-8172-C7274569EAA3}" destId="{86B0D843-4C2F-4369-8BD5-4B144F520855}" srcOrd="2" destOrd="0" presId="urn:microsoft.com/office/officeart/2018/2/layout/IconVerticalSolidList"/>
    <dgm:cxn modelId="{2657A9DF-C904-4D5D-9025-1B237BE6630D}" type="presParOf" srcId="{86B0D843-4C2F-4369-8BD5-4B144F520855}" destId="{6474F541-6328-4C89-9DAE-84DE4013D541}" srcOrd="0" destOrd="0" presId="urn:microsoft.com/office/officeart/2018/2/layout/IconVerticalSolidList"/>
    <dgm:cxn modelId="{B8704E60-6B33-4782-9499-DF2F24388786}" type="presParOf" srcId="{86B0D843-4C2F-4369-8BD5-4B144F520855}" destId="{A1429A72-411A-405C-BCE6-DBC52286BB32}" srcOrd="1" destOrd="0" presId="urn:microsoft.com/office/officeart/2018/2/layout/IconVerticalSolidList"/>
    <dgm:cxn modelId="{BBBEC502-B219-464A-B0F1-5C13F160F4A4}" type="presParOf" srcId="{86B0D843-4C2F-4369-8BD5-4B144F520855}" destId="{AB64FFAA-9908-418E-8BA4-2968B9648088}" srcOrd="2" destOrd="0" presId="urn:microsoft.com/office/officeart/2018/2/layout/IconVerticalSolidList"/>
    <dgm:cxn modelId="{BAB2318F-2A4F-42C4-BC30-5CAE9242D2CC}" type="presParOf" srcId="{86B0D843-4C2F-4369-8BD5-4B144F520855}" destId="{263C247D-D8B9-46BD-831C-1B92A36536B4}" srcOrd="3" destOrd="0" presId="urn:microsoft.com/office/officeart/2018/2/layout/IconVerticalSolidList"/>
    <dgm:cxn modelId="{D463740E-8CC1-4CD3-943E-03490F2F7D2B}" type="presParOf" srcId="{6024F4A1-C85A-4522-8172-C7274569EAA3}" destId="{05DC2D9A-3907-48DF-8023-FCEFC2B70FEA}" srcOrd="3" destOrd="0" presId="urn:microsoft.com/office/officeart/2018/2/layout/IconVerticalSolidList"/>
    <dgm:cxn modelId="{232E635E-15CE-4171-9CEC-E8504BD3C3E9}" type="presParOf" srcId="{6024F4A1-C85A-4522-8172-C7274569EAA3}" destId="{77332EC6-57DB-4D0D-82C7-9D25659F9C35}" srcOrd="4" destOrd="0" presId="urn:microsoft.com/office/officeart/2018/2/layout/IconVerticalSolidList"/>
    <dgm:cxn modelId="{FF636E92-3E3D-4920-88D4-E666E9573F73}" type="presParOf" srcId="{77332EC6-57DB-4D0D-82C7-9D25659F9C35}" destId="{8E15DF56-733F-43D3-A3A5-7A5823942B00}" srcOrd="0" destOrd="0" presId="urn:microsoft.com/office/officeart/2018/2/layout/IconVerticalSolidList"/>
    <dgm:cxn modelId="{2378DAE9-FC1D-4496-BDC8-071D30F30021}" type="presParOf" srcId="{77332EC6-57DB-4D0D-82C7-9D25659F9C35}" destId="{8329ADAB-FF01-440B-B087-F35092AF287E}" srcOrd="1" destOrd="0" presId="urn:microsoft.com/office/officeart/2018/2/layout/IconVerticalSolidList"/>
    <dgm:cxn modelId="{FEF42368-5101-44A1-8EB9-2F671F66E42C}" type="presParOf" srcId="{77332EC6-57DB-4D0D-82C7-9D25659F9C35}" destId="{5D9BE39B-A6A7-43BF-B4FD-FC05C3BEB7B4}" srcOrd="2" destOrd="0" presId="urn:microsoft.com/office/officeart/2018/2/layout/IconVerticalSolidList"/>
    <dgm:cxn modelId="{AD1BF703-7D49-4E4F-AF1B-1BB14AF382E9}" type="presParOf" srcId="{77332EC6-57DB-4D0D-82C7-9D25659F9C35}" destId="{EDE401CE-9AA0-4AD2-A640-213F3B2B8CBD}" srcOrd="3" destOrd="0" presId="urn:microsoft.com/office/officeart/2018/2/layout/IconVerticalSolidList"/>
    <dgm:cxn modelId="{B6EDA4C0-4488-42CF-A65B-075276137D80}" type="presParOf" srcId="{6024F4A1-C85A-4522-8172-C7274569EAA3}" destId="{193AD075-C1F4-4190-A26A-B276A8409529}" srcOrd="5" destOrd="0" presId="urn:microsoft.com/office/officeart/2018/2/layout/IconVerticalSolidList"/>
    <dgm:cxn modelId="{F69E9AEA-8F36-4411-9EB9-F2C022ED77E8}" type="presParOf" srcId="{6024F4A1-C85A-4522-8172-C7274569EAA3}" destId="{654DEB7D-93BF-417C-B3A9-CACE9C1F4A26}" srcOrd="6" destOrd="0" presId="urn:microsoft.com/office/officeart/2018/2/layout/IconVerticalSolidList"/>
    <dgm:cxn modelId="{B8FF1064-F293-4F2D-91F3-9E537BC4A613}" type="presParOf" srcId="{654DEB7D-93BF-417C-B3A9-CACE9C1F4A26}" destId="{47560ED7-91BC-4BDC-B4EF-A4F0D04BF043}" srcOrd="0" destOrd="0" presId="urn:microsoft.com/office/officeart/2018/2/layout/IconVerticalSolidList"/>
    <dgm:cxn modelId="{02431CE0-8097-4D7A-832D-90988DC9D6F4}" type="presParOf" srcId="{654DEB7D-93BF-417C-B3A9-CACE9C1F4A26}" destId="{8D400EA9-2AC0-4011-AA95-05B99B444648}" srcOrd="1" destOrd="0" presId="urn:microsoft.com/office/officeart/2018/2/layout/IconVerticalSolidList"/>
    <dgm:cxn modelId="{BC8307B9-2A07-40BE-AC96-FAB4362B6204}" type="presParOf" srcId="{654DEB7D-93BF-417C-B3A9-CACE9C1F4A26}" destId="{8F20BEEE-9949-4FBE-82F8-5BE02FFB0476}" srcOrd="2" destOrd="0" presId="urn:microsoft.com/office/officeart/2018/2/layout/IconVerticalSolidList"/>
    <dgm:cxn modelId="{054B8588-1FDA-418A-9003-C57FFE07F0AC}" type="presParOf" srcId="{654DEB7D-93BF-417C-B3A9-CACE9C1F4A26}" destId="{982B8659-AD14-4AFB-97F3-62C11C18D3B7}" srcOrd="3" destOrd="0" presId="urn:microsoft.com/office/officeart/2018/2/layout/IconVerticalSolidList"/>
    <dgm:cxn modelId="{05D76690-F310-4AE6-8581-E596B132DAE3}" type="presParOf" srcId="{6024F4A1-C85A-4522-8172-C7274569EAA3}" destId="{1CA7CC43-702A-4F7C-8FE9-9B357C408510}" srcOrd="7" destOrd="0" presId="urn:microsoft.com/office/officeart/2018/2/layout/IconVerticalSolidList"/>
    <dgm:cxn modelId="{73CFE161-D4AE-4F65-9BD8-4E4C3532EAC2}" type="presParOf" srcId="{6024F4A1-C85A-4522-8172-C7274569EAA3}" destId="{8513941E-A891-47CB-8E06-75FCA957C342}" srcOrd="8" destOrd="0" presId="urn:microsoft.com/office/officeart/2018/2/layout/IconVerticalSolidList"/>
    <dgm:cxn modelId="{EB1507D6-CF96-419E-8E4F-8B35501A3AA2}" type="presParOf" srcId="{8513941E-A891-47CB-8E06-75FCA957C342}" destId="{2A948539-ABB2-4187-BC0F-0EDB1FEA6F3D}" srcOrd="0" destOrd="0" presId="urn:microsoft.com/office/officeart/2018/2/layout/IconVerticalSolidList"/>
    <dgm:cxn modelId="{2BD0AE77-A7B1-4AD8-87B3-D541966E539D}" type="presParOf" srcId="{8513941E-A891-47CB-8E06-75FCA957C342}" destId="{32AC506E-2396-4DE3-8E83-FBC9648CBAAC}" srcOrd="1" destOrd="0" presId="urn:microsoft.com/office/officeart/2018/2/layout/IconVerticalSolidList"/>
    <dgm:cxn modelId="{289F2042-C9C8-4837-A57C-66DD10896FBD}" type="presParOf" srcId="{8513941E-A891-47CB-8E06-75FCA957C342}" destId="{7EC1C5DF-E786-4BF4-9113-CDEBF7EA9A37}" srcOrd="2" destOrd="0" presId="urn:microsoft.com/office/officeart/2018/2/layout/IconVerticalSolidList"/>
    <dgm:cxn modelId="{8D4CADFC-2EBB-4D24-A8DD-44FBE31B8D61}" type="presParOf" srcId="{8513941E-A891-47CB-8E06-75FCA957C342}" destId="{F44A4DA5-3258-47E3-92AD-46592C63C35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0B5A7F-16A9-439D-954A-9761AAB0D1E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ABDC29D2-3657-4651-9E03-0E33188101E0}">
      <dgm:prSet/>
      <dgm:spPr>
        <a:solidFill>
          <a:srgbClr val="004C6C"/>
        </a:solidFill>
        <a:ln>
          <a:solidFill>
            <a:srgbClr val="00A9B7"/>
          </a:solidFill>
        </a:ln>
      </dgm:spPr>
      <dgm:t>
        <a:bodyPr/>
        <a:lstStyle/>
        <a:p>
          <a:r>
            <a:rPr lang="en-GB" dirty="0">
              <a:solidFill>
                <a:schemeClr val="bg1"/>
              </a:solidFill>
            </a:rPr>
            <a:t>Mandated Training</a:t>
          </a:r>
          <a:endParaRPr lang="en-IE" dirty="0">
            <a:solidFill>
              <a:schemeClr val="bg1"/>
            </a:solidFill>
          </a:endParaRPr>
        </a:p>
      </dgm:t>
    </dgm:pt>
    <dgm:pt modelId="{6B8F2911-FD78-4CFA-97C8-041F82572515}" type="parTrans" cxnId="{5D72F96E-E868-449A-BA92-FFFB9773410A}">
      <dgm:prSet/>
      <dgm:spPr/>
      <dgm:t>
        <a:bodyPr/>
        <a:lstStyle/>
        <a:p>
          <a:endParaRPr lang="en-IE"/>
        </a:p>
      </dgm:t>
    </dgm:pt>
    <dgm:pt modelId="{DE41C244-F401-4A85-956D-FD7A380B074A}" type="sibTrans" cxnId="{5D72F96E-E868-449A-BA92-FFFB9773410A}">
      <dgm:prSet/>
      <dgm:spPr/>
      <dgm:t>
        <a:bodyPr/>
        <a:lstStyle/>
        <a:p>
          <a:endParaRPr lang="en-IE"/>
        </a:p>
      </dgm:t>
    </dgm:pt>
    <dgm:pt modelId="{356B0190-2B37-433E-9EB3-49E4A2405E0B}">
      <dgm:prSet/>
      <dgm:spPr>
        <a:ln>
          <a:solidFill>
            <a:srgbClr val="004C6C"/>
          </a:solidFill>
        </a:ln>
      </dgm:spPr>
      <dgm:t>
        <a:bodyPr/>
        <a:lstStyle/>
        <a:p>
          <a:r>
            <a:rPr lang="en-GB" dirty="0">
              <a:solidFill>
                <a:srgbClr val="004C6C"/>
              </a:solidFill>
            </a:rPr>
            <a:t>Must be submitted to and reviewed by ORSU, and a DPIA </a:t>
          </a:r>
          <a:r>
            <a:rPr lang="en-GB" i="1" dirty="0">
              <a:solidFill>
                <a:srgbClr val="004C6C"/>
              </a:solidFill>
            </a:rPr>
            <a:t>where necessary </a:t>
          </a:r>
          <a:r>
            <a:rPr lang="en-GB" dirty="0">
              <a:solidFill>
                <a:srgbClr val="004C6C"/>
              </a:solidFill>
            </a:rPr>
            <a:t>must be completed in order to submit an Ethics application.</a:t>
          </a:r>
          <a:endParaRPr lang="en-IE" dirty="0">
            <a:solidFill>
              <a:srgbClr val="004C6C"/>
            </a:solidFill>
          </a:endParaRPr>
        </a:p>
      </dgm:t>
    </dgm:pt>
    <dgm:pt modelId="{C567DF4B-8C79-43B5-9628-4D492B44BFE9}" type="parTrans" cxnId="{549D92EF-B158-4521-A0E0-8FD4E75CCE70}">
      <dgm:prSet/>
      <dgm:spPr/>
      <dgm:t>
        <a:bodyPr/>
        <a:lstStyle/>
        <a:p>
          <a:endParaRPr lang="en-IE"/>
        </a:p>
      </dgm:t>
    </dgm:pt>
    <dgm:pt modelId="{1FB8BA3E-72FA-4CDF-AB2C-966D000D962C}" type="sibTrans" cxnId="{549D92EF-B158-4521-A0E0-8FD4E75CCE70}">
      <dgm:prSet/>
      <dgm:spPr/>
      <dgm:t>
        <a:bodyPr/>
        <a:lstStyle/>
        <a:p>
          <a:endParaRPr lang="en-IE"/>
        </a:p>
      </dgm:t>
    </dgm:pt>
    <dgm:pt modelId="{4334F257-1FFA-485E-A6D3-FFABCB354D06}">
      <dgm:prSet/>
      <dgm:spPr>
        <a:solidFill>
          <a:srgbClr val="00A9B7"/>
        </a:solidFill>
        <a:ln>
          <a:solidFill>
            <a:srgbClr val="004C6C"/>
          </a:solidFill>
        </a:ln>
      </dgm:spPr>
      <dgm:t>
        <a:bodyPr/>
        <a:lstStyle/>
        <a:p>
          <a:endParaRPr lang="en-GB" dirty="0">
            <a:solidFill>
              <a:srgbClr val="004C6C"/>
            </a:solidFill>
          </a:endParaRPr>
        </a:p>
        <a:p>
          <a:r>
            <a:rPr lang="en-GB" dirty="0">
              <a:solidFill>
                <a:srgbClr val="004C6C"/>
              </a:solidFill>
            </a:rPr>
            <a:t>Data Management Plan</a:t>
          </a:r>
          <a:endParaRPr lang="en-IE" dirty="0">
            <a:solidFill>
              <a:srgbClr val="004C6C"/>
            </a:solidFill>
          </a:endParaRPr>
        </a:p>
      </dgm:t>
    </dgm:pt>
    <dgm:pt modelId="{6D5E746A-1793-4175-BE8F-F0D947CA981C}" type="parTrans" cxnId="{87F4F10D-59B1-4AF0-BFC9-B84C5A306909}">
      <dgm:prSet/>
      <dgm:spPr/>
      <dgm:t>
        <a:bodyPr/>
        <a:lstStyle/>
        <a:p>
          <a:endParaRPr lang="en-IE"/>
        </a:p>
      </dgm:t>
    </dgm:pt>
    <dgm:pt modelId="{F4DDAA3A-AF28-45D2-BCB8-37E5FBC2D306}" type="sibTrans" cxnId="{87F4F10D-59B1-4AF0-BFC9-B84C5A306909}">
      <dgm:prSet/>
      <dgm:spPr/>
      <dgm:t>
        <a:bodyPr/>
        <a:lstStyle/>
        <a:p>
          <a:endParaRPr lang="en-IE"/>
        </a:p>
      </dgm:t>
    </dgm:pt>
    <dgm:pt modelId="{E7FA6D4E-6951-47DC-B1D3-875BB06EEDCD}">
      <dgm:prSet/>
      <dgm:spPr>
        <a:ln>
          <a:solidFill>
            <a:srgbClr val="004C6C"/>
          </a:solidFill>
        </a:ln>
      </dgm:spPr>
      <dgm:t>
        <a:bodyPr/>
        <a:lstStyle/>
        <a:p>
          <a:r>
            <a:rPr lang="en-GB" dirty="0">
              <a:solidFill>
                <a:srgbClr val="004C6C"/>
              </a:solidFill>
            </a:rPr>
            <a:t>Must be completed in advance of submitting a DMP, and in order to access the DPIA system </a:t>
          </a:r>
          <a:r>
            <a:rPr lang="en-GB" i="1" dirty="0">
              <a:solidFill>
                <a:srgbClr val="004C6C"/>
              </a:solidFill>
            </a:rPr>
            <a:t>where necessary.</a:t>
          </a:r>
          <a:endParaRPr lang="en-IE" dirty="0">
            <a:solidFill>
              <a:srgbClr val="004C6C"/>
            </a:solidFill>
          </a:endParaRPr>
        </a:p>
      </dgm:t>
    </dgm:pt>
    <dgm:pt modelId="{500F4A14-BF82-458F-99CD-BF25033F6672}" type="parTrans" cxnId="{1DE178CA-3B2C-4708-9279-5B44A5679E2E}">
      <dgm:prSet/>
      <dgm:spPr/>
      <dgm:t>
        <a:bodyPr/>
        <a:lstStyle/>
        <a:p>
          <a:endParaRPr lang="en-IE"/>
        </a:p>
      </dgm:t>
    </dgm:pt>
    <dgm:pt modelId="{789A9669-6810-4975-AB1F-E0ADCEF44190}" type="sibTrans" cxnId="{1DE178CA-3B2C-4708-9279-5B44A5679E2E}">
      <dgm:prSet/>
      <dgm:spPr/>
      <dgm:t>
        <a:bodyPr/>
        <a:lstStyle/>
        <a:p>
          <a:endParaRPr lang="en-IE"/>
        </a:p>
      </dgm:t>
    </dgm:pt>
    <dgm:pt modelId="{AB41926D-5534-466E-9A02-E574A9C3FD12}">
      <dgm:prSet/>
      <dgm:spPr>
        <a:solidFill>
          <a:srgbClr val="004C6C"/>
        </a:solidFill>
        <a:ln>
          <a:solidFill>
            <a:srgbClr val="00A9B7"/>
          </a:solidFill>
        </a:ln>
      </dgm:spPr>
      <dgm:t>
        <a:bodyPr/>
        <a:lstStyle/>
        <a:p>
          <a:r>
            <a:rPr lang="en-GB" dirty="0">
              <a:solidFill>
                <a:schemeClr val="bg1"/>
              </a:solidFill>
            </a:rPr>
            <a:t>Policy</a:t>
          </a:r>
          <a:endParaRPr lang="en-IE" dirty="0">
            <a:solidFill>
              <a:schemeClr val="bg1"/>
            </a:solidFill>
          </a:endParaRPr>
        </a:p>
      </dgm:t>
    </dgm:pt>
    <dgm:pt modelId="{A7E22FBA-3009-4FA5-BE09-019D8759A037}" type="parTrans" cxnId="{448F3948-AF36-49DD-8A79-8F830F6E5825}">
      <dgm:prSet/>
      <dgm:spPr/>
      <dgm:t>
        <a:bodyPr/>
        <a:lstStyle/>
        <a:p>
          <a:endParaRPr lang="en-IE"/>
        </a:p>
      </dgm:t>
    </dgm:pt>
    <dgm:pt modelId="{C86EC48C-E57D-475D-809C-BF917CF72928}" type="sibTrans" cxnId="{448F3948-AF36-49DD-8A79-8F830F6E5825}">
      <dgm:prSet/>
      <dgm:spPr/>
      <dgm:t>
        <a:bodyPr/>
        <a:lstStyle/>
        <a:p>
          <a:endParaRPr lang="en-IE"/>
        </a:p>
      </dgm:t>
    </dgm:pt>
    <dgm:pt modelId="{3A2D555F-1722-4C90-850A-E55BB5226607}">
      <dgm:prSet/>
      <dgm:spPr>
        <a:ln>
          <a:solidFill>
            <a:srgbClr val="004C6C"/>
          </a:solidFill>
        </a:ln>
      </dgm:spPr>
      <dgm:t>
        <a:bodyPr/>
        <a:lstStyle/>
        <a:p>
          <a:r>
            <a:rPr lang="en-GB" dirty="0">
              <a:solidFill>
                <a:srgbClr val="004C6C"/>
              </a:solidFill>
            </a:rPr>
            <a:t>An RDM Policy Requirement</a:t>
          </a:r>
          <a:endParaRPr lang="en-IE" dirty="0">
            <a:solidFill>
              <a:srgbClr val="004C6C"/>
            </a:solidFill>
          </a:endParaRPr>
        </a:p>
      </dgm:t>
    </dgm:pt>
    <dgm:pt modelId="{0C7EB544-07AA-4865-B6A6-ADDC6B2E6C5F}" type="parTrans" cxnId="{15F89659-E912-4003-A42D-C99DFCE8B028}">
      <dgm:prSet/>
      <dgm:spPr/>
      <dgm:t>
        <a:bodyPr/>
        <a:lstStyle/>
        <a:p>
          <a:endParaRPr lang="en-IE"/>
        </a:p>
      </dgm:t>
    </dgm:pt>
    <dgm:pt modelId="{E511D72C-EE8B-4736-BBB0-3243D3DB016C}" type="sibTrans" cxnId="{15F89659-E912-4003-A42D-C99DFCE8B028}">
      <dgm:prSet/>
      <dgm:spPr/>
      <dgm:t>
        <a:bodyPr/>
        <a:lstStyle/>
        <a:p>
          <a:endParaRPr lang="en-IE"/>
        </a:p>
      </dgm:t>
    </dgm:pt>
    <dgm:pt modelId="{4F4E57BB-07B4-4655-8E12-1AFA97918A9D}">
      <dgm:prSet/>
      <dgm:spPr>
        <a:solidFill>
          <a:srgbClr val="00A9B7"/>
        </a:solidFill>
        <a:ln>
          <a:solidFill>
            <a:srgbClr val="004C6C"/>
          </a:solidFill>
        </a:ln>
      </dgm:spPr>
      <dgm:t>
        <a:bodyPr/>
        <a:lstStyle/>
        <a:p>
          <a:r>
            <a:rPr lang="en-GB" dirty="0">
              <a:solidFill>
                <a:schemeClr val="bg1"/>
              </a:solidFill>
            </a:rPr>
            <a:t>AI Assistant (maybe)</a:t>
          </a:r>
          <a:endParaRPr lang="en-IE" dirty="0">
            <a:solidFill>
              <a:schemeClr val="bg1"/>
            </a:solidFill>
          </a:endParaRPr>
        </a:p>
      </dgm:t>
    </dgm:pt>
    <dgm:pt modelId="{B500E370-4697-443F-A749-1818E2FB67ED}" type="parTrans" cxnId="{AE79FB5E-5F6B-46DA-A316-9413D8ADF27C}">
      <dgm:prSet/>
      <dgm:spPr/>
    </dgm:pt>
    <dgm:pt modelId="{F679723A-0EB8-4B45-9534-2D834DFC6AEF}" type="sibTrans" cxnId="{AE79FB5E-5F6B-46DA-A316-9413D8ADF27C}">
      <dgm:prSet/>
      <dgm:spPr/>
    </dgm:pt>
    <dgm:pt modelId="{918C2647-12F3-42C4-A9B9-3027E83E839B}">
      <dgm:prSet/>
      <dgm:spPr>
        <a:ln>
          <a:solidFill>
            <a:srgbClr val="004C6C"/>
          </a:solidFill>
        </a:ln>
      </dgm:spPr>
      <dgm:t>
        <a:bodyPr/>
        <a:lstStyle/>
        <a:p>
          <a:r>
            <a:rPr lang="en-IE" dirty="0">
              <a:hlinkClick xmlns:r="http://schemas.openxmlformats.org/officeDocument/2006/relationships" r:id="rId1"/>
            </a:rPr>
            <a:t>ChatGPT - Research Data Compliance Assistant</a:t>
          </a:r>
          <a:endParaRPr lang="en-IE" dirty="0">
            <a:solidFill>
              <a:srgbClr val="004C6C"/>
            </a:solidFill>
          </a:endParaRPr>
        </a:p>
      </dgm:t>
    </dgm:pt>
    <dgm:pt modelId="{C1859618-5F1C-4538-8CD3-23D0DE373A2F}" type="parTrans" cxnId="{A7038CA8-A111-4225-B096-4265D33F1C93}">
      <dgm:prSet/>
      <dgm:spPr/>
    </dgm:pt>
    <dgm:pt modelId="{F1C36818-90C6-4926-ABAE-0E2F02F64B35}" type="sibTrans" cxnId="{A7038CA8-A111-4225-B096-4265D33F1C93}">
      <dgm:prSet/>
      <dgm:spPr/>
    </dgm:pt>
    <dgm:pt modelId="{FB82DA69-EEC1-4036-86FA-60B3AEDD64F4}" type="pres">
      <dgm:prSet presAssocID="{120B5A7F-16A9-439D-954A-9761AAB0D1E6}" presName="linearFlow" presStyleCnt="0">
        <dgm:presLayoutVars>
          <dgm:dir/>
          <dgm:animLvl val="lvl"/>
          <dgm:resizeHandles val="exact"/>
        </dgm:presLayoutVars>
      </dgm:prSet>
      <dgm:spPr/>
    </dgm:pt>
    <dgm:pt modelId="{28AE5207-BDDB-4A30-9FC8-8063D72FFAF3}" type="pres">
      <dgm:prSet presAssocID="{ABDC29D2-3657-4651-9E03-0E33188101E0}" presName="composite" presStyleCnt="0"/>
      <dgm:spPr/>
    </dgm:pt>
    <dgm:pt modelId="{C991C211-5AE7-4818-AA49-62438136AEF0}" type="pres">
      <dgm:prSet presAssocID="{ABDC29D2-3657-4651-9E03-0E33188101E0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62A6B10E-3736-4FD7-919E-A30C8619DD74}" type="pres">
      <dgm:prSet presAssocID="{ABDC29D2-3657-4651-9E03-0E33188101E0}" presName="descendantText" presStyleLbl="alignAcc1" presStyleIdx="0" presStyleCnt="4">
        <dgm:presLayoutVars>
          <dgm:bulletEnabled val="1"/>
        </dgm:presLayoutVars>
      </dgm:prSet>
      <dgm:spPr/>
    </dgm:pt>
    <dgm:pt modelId="{F6AF6CB1-8FF4-4CF0-9498-31950604752F}" type="pres">
      <dgm:prSet presAssocID="{DE41C244-F401-4A85-956D-FD7A380B074A}" presName="sp" presStyleCnt="0"/>
      <dgm:spPr/>
    </dgm:pt>
    <dgm:pt modelId="{006F0030-2DE6-429D-940D-10C1484664E9}" type="pres">
      <dgm:prSet presAssocID="{4334F257-1FFA-485E-A6D3-FFABCB354D06}" presName="composite" presStyleCnt="0"/>
      <dgm:spPr/>
    </dgm:pt>
    <dgm:pt modelId="{8849F388-8089-41D3-A240-D920B0E5518F}" type="pres">
      <dgm:prSet presAssocID="{4334F257-1FFA-485E-A6D3-FFABCB354D06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CDE91C70-E632-4063-A1B2-7A78FDC37077}" type="pres">
      <dgm:prSet presAssocID="{4334F257-1FFA-485E-A6D3-FFABCB354D06}" presName="descendantText" presStyleLbl="alignAcc1" presStyleIdx="1" presStyleCnt="4">
        <dgm:presLayoutVars>
          <dgm:bulletEnabled val="1"/>
        </dgm:presLayoutVars>
      </dgm:prSet>
      <dgm:spPr/>
    </dgm:pt>
    <dgm:pt modelId="{260051D0-4304-4567-9F82-E819E759C5AD}" type="pres">
      <dgm:prSet presAssocID="{F4DDAA3A-AF28-45D2-BCB8-37E5FBC2D306}" presName="sp" presStyleCnt="0"/>
      <dgm:spPr/>
    </dgm:pt>
    <dgm:pt modelId="{4D92CD1B-105B-4584-B555-81C203269F64}" type="pres">
      <dgm:prSet presAssocID="{AB41926D-5534-466E-9A02-E574A9C3FD12}" presName="composite" presStyleCnt="0"/>
      <dgm:spPr/>
    </dgm:pt>
    <dgm:pt modelId="{57A0ACDD-99F0-4F93-A79C-2C16C421FD0B}" type="pres">
      <dgm:prSet presAssocID="{AB41926D-5534-466E-9A02-E574A9C3FD12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62D00705-D90A-4089-B14C-1C49E1188FC1}" type="pres">
      <dgm:prSet presAssocID="{AB41926D-5534-466E-9A02-E574A9C3FD12}" presName="descendantText" presStyleLbl="alignAcc1" presStyleIdx="2" presStyleCnt="4">
        <dgm:presLayoutVars>
          <dgm:bulletEnabled val="1"/>
        </dgm:presLayoutVars>
      </dgm:prSet>
      <dgm:spPr/>
    </dgm:pt>
    <dgm:pt modelId="{4017FDE6-3256-4B0A-AC28-F0F03C9B4139}" type="pres">
      <dgm:prSet presAssocID="{C86EC48C-E57D-475D-809C-BF917CF72928}" presName="sp" presStyleCnt="0"/>
      <dgm:spPr/>
    </dgm:pt>
    <dgm:pt modelId="{249DFCB4-0734-40FC-90B9-2D127E0B7378}" type="pres">
      <dgm:prSet presAssocID="{4F4E57BB-07B4-4655-8E12-1AFA97918A9D}" presName="composite" presStyleCnt="0"/>
      <dgm:spPr/>
    </dgm:pt>
    <dgm:pt modelId="{4A8CB63F-DFB0-44D8-A8C2-A3369E3CEC9C}" type="pres">
      <dgm:prSet presAssocID="{4F4E57BB-07B4-4655-8E12-1AFA97918A9D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C9950040-6067-453C-B2AA-66B7BB2F3A1B}" type="pres">
      <dgm:prSet presAssocID="{4F4E57BB-07B4-4655-8E12-1AFA97918A9D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87F4F10D-59B1-4AF0-BFC9-B84C5A306909}" srcId="{120B5A7F-16A9-439D-954A-9761AAB0D1E6}" destId="{4334F257-1FFA-485E-A6D3-FFABCB354D06}" srcOrd="1" destOrd="0" parTransId="{6D5E746A-1793-4175-BE8F-F0D947CA981C}" sibTransId="{F4DDAA3A-AF28-45D2-BCB8-37E5FBC2D306}"/>
    <dgm:cxn modelId="{6A23E425-D05F-4850-A906-CC29CAB80907}" type="presOf" srcId="{4334F257-1FFA-485E-A6D3-FFABCB354D06}" destId="{8849F388-8089-41D3-A240-D920B0E5518F}" srcOrd="0" destOrd="0" presId="urn:microsoft.com/office/officeart/2005/8/layout/chevron2"/>
    <dgm:cxn modelId="{725E792F-FD2A-4715-A79E-C698E6568DA1}" type="presOf" srcId="{AB41926D-5534-466E-9A02-E574A9C3FD12}" destId="{57A0ACDD-99F0-4F93-A79C-2C16C421FD0B}" srcOrd="0" destOrd="0" presId="urn:microsoft.com/office/officeart/2005/8/layout/chevron2"/>
    <dgm:cxn modelId="{F8C76336-2F1D-441E-9414-2863B10ED3AC}" type="presOf" srcId="{4F4E57BB-07B4-4655-8E12-1AFA97918A9D}" destId="{4A8CB63F-DFB0-44D8-A8C2-A3369E3CEC9C}" srcOrd="0" destOrd="0" presId="urn:microsoft.com/office/officeart/2005/8/layout/chevron2"/>
    <dgm:cxn modelId="{AE79FB5E-5F6B-46DA-A316-9413D8ADF27C}" srcId="{120B5A7F-16A9-439D-954A-9761AAB0D1E6}" destId="{4F4E57BB-07B4-4655-8E12-1AFA97918A9D}" srcOrd="3" destOrd="0" parTransId="{B500E370-4697-443F-A749-1818E2FB67ED}" sibTransId="{F679723A-0EB8-4B45-9534-2D834DFC6AEF}"/>
    <dgm:cxn modelId="{448F3948-AF36-49DD-8A79-8F830F6E5825}" srcId="{120B5A7F-16A9-439D-954A-9761AAB0D1E6}" destId="{AB41926D-5534-466E-9A02-E574A9C3FD12}" srcOrd="2" destOrd="0" parTransId="{A7E22FBA-3009-4FA5-BE09-019D8759A037}" sibTransId="{C86EC48C-E57D-475D-809C-BF917CF72928}"/>
    <dgm:cxn modelId="{5D72F96E-E868-449A-BA92-FFFB9773410A}" srcId="{120B5A7F-16A9-439D-954A-9761AAB0D1E6}" destId="{ABDC29D2-3657-4651-9E03-0E33188101E0}" srcOrd="0" destOrd="0" parTransId="{6B8F2911-FD78-4CFA-97C8-041F82572515}" sibTransId="{DE41C244-F401-4A85-956D-FD7A380B074A}"/>
    <dgm:cxn modelId="{19BD526F-5225-4AD8-9FA5-FDC121CB033D}" type="presOf" srcId="{120B5A7F-16A9-439D-954A-9761AAB0D1E6}" destId="{FB82DA69-EEC1-4036-86FA-60B3AEDD64F4}" srcOrd="0" destOrd="0" presId="urn:microsoft.com/office/officeart/2005/8/layout/chevron2"/>
    <dgm:cxn modelId="{19863C56-F62D-4A8E-B1AF-E4C5C7ABFC87}" type="presOf" srcId="{3A2D555F-1722-4C90-850A-E55BB5226607}" destId="{62D00705-D90A-4089-B14C-1C49E1188FC1}" srcOrd="0" destOrd="0" presId="urn:microsoft.com/office/officeart/2005/8/layout/chevron2"/>
    <dgm:cxn modelId="{15F89659-E912-4003-A42D-C99DFCE8B028}" srcId="{AB41926D-5534-466E-9A02-E574A9C3FD12}" destId="{3A2D555F-1722-4C90-850A-E55BB5226607}" srcOrd="0" destOrd="0" parTransId="{0C7EB544-07AA-4865-B6A6-ADDC6B2E6C5F}" sibTransId="{E511D72C-EE8B-4736-BBB0-3243D3DB016C}"/>
    <dgm:cxn modelId="{A7038CA8-A111-4225-B096-4265D33F1C93}" srcId="{4F4E57BB-07B4-4655-8E12-1AFA97918A9D}" destId="{918C2647-12F3-42C4-A9B9-3027E83E839B}" srcOrd="0" destOrd="0" parTransId="{C1859618-5F1C-4538-8CD3-23D0DE373A2F}" sibTransId="{F1C36818-90C6-4926-ABAE-0E2F02F64B35}"/>
    <dgm:cxn modelId="{78F302BC-FE20-4250-9091-A0F1C4D7CE5D}" type="presOf" srcId="{ABDC29D2-3657-4651-9E03-0E33188101E0}" destId="{C991C211-5AE7-4818-AA49-62438136AEF0}" srcOrd="0" destOrd="0" presId="urn:microsoft.com/office/officeart/2005/8/layout/chevron2"/>
    <dgm:cxn modelId="{A114DDBC-A188-4357-B148-CFC7B1F26F52}" type="presOf" srcId="{356B0190-2B37-433E-9EB3-49E4A2405E0B}" destId="{CDE91C70-E632-4063-A1B2-7A78FDC37077}" srcOrd="0" destOrd="0" presId="urn:microsoft.com/office/officeart/2005/8/layout/chevron2"/>
    <dgm:cxn modelId="{1DE178CA-3B2C-4708-9279-5B44A5679E2E}" srcId="{ABDC29D2-3657-4651-9E03-0E33188101E0}" destId="{E7FA6D4E-6951-47DC-B1D3-875BB06EEDCD}" srcOrd="0" destOrd="0" parTransId="{500F4A14-BF82-458F-99CD-BF25033F6672}" sibTransId="{789A9669-6810-4975-AB1F-E0ADCEF44190}"/>
    <dgm:cxn modelId="{B8EEDCDC-773F-4376-996F-57979BF1E40F}" type="presOf" srcId="{E7FA6D4E-6951-47DC-B1D3-875BB06EEDCD}" destId="{62A6B10E-3736-4FD7-919E-A30C8619DD74}" srcOrd="0" destOrd="0" presId="urn:microsoft.com/office/officeart/2005/8/layout/chevron2"/>
    <dgm:cxn modelId="{6F5AB9E2-2047-4D4F-B16F-20DED778AC03}" type="presOf" srcId="{918C2647-12F3-42C4-A9B9-3027E83E839B}" destId="{C9950040-6067-453C-B2AA-66B7BB2F3A1B}" srcOrd="0" destOrd="0" presId="urn:microsoft.com/office/officeart/2005/8/layout/chevron2"/>
    <dgm:cxn modelId="{549D92EF-B158-4521-A0E0-8FD4E75CCE70}" srcId="{4334F257-1FFA-485E-A6D3-FFABCB354D06}" destId="{356B0190-2B37-433E-9EB3-49E4A2405E0B}" srcOrd="0" destOrd="0" parTransId="{C567DF4B-8C79-43B5-9628-4D492B44BFE9}" sibTransId="{1FB8BA3E-72FA-4CDF-AB2C-966D000D962C}"/>
    <dgm:cxn modelId="{9496F009-B8D4-4D0B-856E-09630DD8E725}" type="presParOf" srcId="{FB82DA69-EEC1-4036-86FA-60B3AEDD64F4}" destId="{28AE5207-BDDB-4A30-9FC8-8063D72FFAF3}" srcOrd="0" destOrd="0" presId="urn:microsoft.com/office/officeart/2005/8/layout/chevron2"/>
    <dgm:cxn modelId="{144E738B-C53B-4E03-AF99-B5D90212856A}" type="presParOf" srcId="{28AE5207-BDDB-4A30-9FC8-8063D72FFAF3}" destId="{C991C211-5AE7-4818-AA49-62438136AEF0}" srcOrd="0" destOrd="0" presId="urn:microsoft.com/office/officeart/2005/8/layout/chevron2"/>
    <dgm:cxn modelId="{AD228456-47FC-4359-9BE8-FC06AAD66A30}" type="presParOf" srcId="{28AE5207-BDDB-4A30-9FC8-8063D72FFAF3}" destId="{62A6B10E-3736-4FD7-919E-A30C8619DD74}" srcOrd="1" destOrd="0" presId="urn:microsoft.com/office/officeart/2005/8/layout/chevron2"/>
    <dgm:cxn modelId="{40C34A72-9183-4897-BD02-64A295FC89DE}" type="presParOf" srcId="{FB82DA69-EEC1-4036-86FA-60B3AEDD64F4}" destId="{F6AF6CB1-8FF4-4CF0-9498-31950604752F}" srcOrd="1" destOrd="0" presId="urn:microsoft.com/office/officeart/2005/8/layout/chevron2"/>
    <dgm:cxn modelId="{33D24043-2F46-458D-9648-D7E1BC791116}" type="presParOf" srcId="{FB82DA69-EEC1-4036-86FA-60B3AEDD64F4}" destId="{006F0030-2DE6-429D-940D-10C1484664E9}" srcOrd="2" destOrd="0" presId="urn:microsoft.com/office/officeart/2005/8/layout/chevron2"/>
    <dgm:cxn modelId="{274C6DC8-8BF4-47E1-893C-C53A23FA30F9}" type="presParOf" srcId="{006F0030-2DE6-429D-940D-10C1484664E9}" destId="{8849F388-8089-41D3-A240-D920B0E5518F}" srcOrd="0" destOrd="0" presId="urn:microsoft.com/office/officeart/2005/8/layout/chevron2"/>
    <dgm:cxn modelId="{FAC26081-C60A-405C-8C9F-D01E3026C183}" type="presParOf" srcId="{006F0030-2DE6-429D-940D-10C1484664E9}" destId="{CDE91C70-E632-4063-A1B2-7A78FDC37077}" srcOrd="1" destOrd="0" presId="urn:microsoft.com/office/officeart/2005/8/layout/chevron2"/>
    <dgm:cxn modelId="{1878F186-797C-46E6-BAC3-D6AD947DD484}" type="presParOf" srcId="{FB82DA69-EEC1-4036-86FA-60B3AEDD64F4}" destId="{260051D0-4304-4567-9F82-E819E759C5AD}" srcOrd="3" destOrd="0" presId="urn:microsoft.com/office/officeart/2005/8/layout/chevron2"/>
    <dgm:cxn modelId="{7C020EBD-9999-40F5-B3CE-0601388DE200}" type="presParOf" srcId="{FB82DA69-EEC1-4036-86FA-60B3AEDD64F4}" destId="{4D92CD1B-105B-4584-B555-81C203269F64}" srcOrd="4" destOrd="0" presId="urn:microsoft.com/office/officeart/2005/8/layout/chevron2"/>
    <dgm:cxn modelId="{64A1D794-B546-463A-A782-8AA90397D2D3}" type="presParOf" srcId="{4D92CD1B-105B-4584-B555-81C203269F64}" destId="{57A0ACDD-99F0-4F93-A79C-2C16C421FD0B}" srcOrd="0" destOrd="0" presId="urn:microsoft.com/office/officeart/2005/8/layout/chevron2"/>
    <dgm:cxn modelId="{E3126176-1EC9-4B04-ADC5-00CE3F806E70}" type="presParOf" srcId="{4D92CD1B-105B-4584-B555-81C203269F64}" destId="{62D00705-D90A-4089-B14C-1C49E1188FC1}" srcOrd="1" destOrd="0" presId="urn:microsoft.com/office/officeart/2005/8/layout/chevron2"/>
    <dgm:cxn modelId="{A529CC72-4B26-4D51-8DD9-629408B0C9F0}" type="presParOf" srcId="{FB82DA69-EEC1-4036-86FA-60B3AEDD64F4}" destId="{4017FDE6-3256-4B0A-AC28-F0F03C9B4139}" srcOrd="5" destOrd="0" presId="urn:microsoft.com/office/officeart/2005/8/layout/chevron2"/>
    <dgm:cxn modelId="{931A53F5-622A-46EF-8721-2B9BBD5E2886}" type="presParOf" srcId="{FB82DA69-EEC1-4036-86FA-60B3AEDD64F4}" destId="{249DFCB4-0734-40FC-90B9-2D127E0B7378}" srcOrd="6" destOrd="0" presId="urn:microsoft.com/office/officeart/2005/8/layout/chevron2"/>
    <dgm:cxn modelId="{C8E0DA18-9D86-48D1-8263-8725D61815F8}" type="presParOf" srcId="{249DFCB4-0734-40FC-90B9-2D127E0B7378}" destId="{4A8CB63F-DFB0-44D8-A8C2-A3369E3CEC9C}" srcOrd="0" destOrd="0" presId="urn:microsoft.com/office/officeart/2005/8/layout/chevron2"/>
    <dgm:cxn modelId="{02AF0EB9-1066-43D1-AAAA-7594DC31852C}" type="presParOf" srcId="{249DFCB4-0734-40FC-90B9-2D127E0B7378}" destId="{C9950040-6067-453C-B2AA-66B7BB2F3A1B}" srcOrd="1" destOrd="0" presId="urn:microsoft.com/office/officeart/2005/8/layout/chevron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E63AF2-965D-4F65-8C5E-14B167CF889D}">
      <dsp:nvSpPr>
        <dsp:cNvPr id="0" name=""/>
        <dsp:cNvSpPr/>
      </dsp:nvSpPr>
      <dsp:spPr>
        <a:xfrm>
          <a:off x="2221352" y="307534"/>
          <a:ext cx="2196000" cy="2196000"/>
        </a:xfrm>
        <a:prstGeom prst="ellipse">
          <a:avLst/>
        </a:prstGeom>
        <a:solidFill>
          <a:srgbClr val="452A6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F9586D-EE90-4E2C-B484-4070915BE2EE}">
      <dsp:nvSpPr>
        <dsp:cNvPr id="0" name=""/>
        <dsp:cNvSpPr/>
      </dsp:nvSpPr>
      <dsp:spPr>
        <a:xfrm>
          <a:off x="2689352" y="775534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BA5BBA-E317-44CB-B1A5-74E77AE60F83}">
      <dsp:nvSpPr>
        <dsp:cNvPr id="0" name=""/>
        <dsp:cNvSpPr/>
      </dsp:nvSpPr>
      <dsp:spPr>
        <a:xfrm>
          <a:off x="1519352" y="3187534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600" b="1" kern="1200" dirty="0">
              <a:solidFill>
                <a:srgbClr val="004C6C"/>
              </a:solidFill>
            </a:rPr>
            <a:t>Compliance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600" kern="1200" dirty="0">
              <a:solidFill>
                <a:srgbClr val="004C6C"/>
              </a:solidFill>
            </a:rPr>
            <a:t>– Ethics &amp; Integrity Office, Data Protection Office</a:t>
          </a:r>
          <a:endParaRPr lang="en-US" sz="1600" kern="1200" dirty="0">
            <a:solidFill>
              <a:srgbClr val="004C6C"/>
            </a:solidFill>
          </a:endParaRPr>
        </a:p>
      </dsp:txBody>
      <dsp:txXfrm>
        <a:off x="1519352" y="3187534"/>
        <a:ext cx="3600000" cy="720000"/>
      </dsp:txXfrm>
    </dsp:sp>
    <dsp:sp modelId="{A3A04CF2-0644-4C4E-B018-2AACADCA93E5}">
      <dsp:nvSpPr>
        <dsp:cNvPr id="0" name=""/>
        <dsp:cNvSpPr/>
      </dsp:nvSpPr>
      <dsp:spPr>
        <a:xfrm>
          <a:off x="6451352" y="307534"/>
          <a:ext cx="2196000" cy="2196000"/>
        </a:xfrm>
        <a:prstGeom prst="ellipse">
          <a:avLst/>
        </a:prstGeom>
        <a:solidFill>
          <a:srgbClr val="452A64"/>
        </a:solidFill>
        <a:ln>
          <a:solidFill>
            <a:srgbClr val="00A9B7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325921-B165-4F6D-90C6-67423CBE9D06}">
      <dsp:nvSpPr>
        <dsp:cNvPr id="0" name=""/>
        <dsp:cNvSpPr/>
      </dsp:nvSpPr>
      <dsp:spPr>
        <a:xfrm>
          <a:off x="6919352" y="775534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251AD2-D53A-419C-A421-D2FE468403DD}">
      <dsp:nvSpPr>
        <dsp:cNvPr id="0" name=""/>
        <dsp:cNvSpPr/>
      </dsp:nvSpPr>
      <dsp:spPr>
        <a:xfrm>
          <a:off x="5749352" y="3187534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600" b="1" kern="1200" dirty="0">
              <a:solidFill>
                <a:srgbClr val="004C6C"/>
              </a:solidFill>
            </a:rPr>
            <a:t>Research Data Management </a:t>
          </a:r>
          <a:r>
            <a:rPr lang="en-GB" sz="1600" kern="1200" dirty="0">
              <a:solidFill>
                <a:srgbClr val="004C6C"/>
              </a:solidFill>
            </a:rPr>
            <a:t>–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600" kern="1200" dirty="0">
              <a:solidFill>
                <a:srgbClr val="004C6C"/>
              </a:solidFill>
            </a:rPr>
            <a:t> Open Research Support Unit, Data Librarian</a:t>
          </a:r>
          <a:endParaRPr lang="en-US" sz="1600" kern="1200" dirty="0">
            <a:solidFill>
              <a:srgbClr val="004C6C"/>
            </a:solidFill>
          </a:endParaRPr>
        </a:p>
      </dsp:txBody>
      <dsp:txXfrm>
        <a:off x="5749352" y="3187534"/>
        <a:ext cx="360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D84C7-2AC6-4B2F-A121-9CB0304DE997}">
      <dsp:nvSpPr>
        <dsp:cNvPr id="0" name=""/>
        <dsp:cNvSpPr/>
      </dsp:nvSpPr>
      <dsp:spPr>
        <a:xfrm>
          <a:off x="0" y="4389"/>
          <a:ext cx="5849557" cy="934953"/>
        </a:xfrm>
        <a:prstGeom prst="roundRect">
          <a:avLst>
            <a:gd name="adj" fmla="val 10000"/>
          </a:avLst>
        </a:prstGeom>
        <a:solidFill>
          <a:srgbClr val="004C6C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CD1E4C-C6CC-4936-8B6C-EA22A2E0E756}">
      <dsp:nvSpPr>
        <dsp:cNvPr id="0" name=""/>
        <dsp:cNvSpPr/>
      </dsp:nvSpPr>
      <dsp:spPr>
        <a:xfrm>
          <a:off x="282823" y="214754"/>
          <a:ext cx="514224" cy="5142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6BD000-C262-4A6D-B61E-D7D3068A5435}">
      <dsp:nvSpPr>
        <dsp:cNvPr id="0" name=""/>
        <dsp:cNvSpPr/>
      </dsp:nvSpPr>
      <dsp:spPr>
        <a:xfrm>
          <a:off x="1079871" y="4389"/>
          <a:ext cx="4769685" cy="934953"/>
        </a:xfrm>
        <a:prstGeom prst="rect">
          <a:avLst/>
        </a:prstGeom>
        <a:solidFill>
          <a:srgbClr val="004C6C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949" tIns="98949" rIns="98949" bIns="9894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solidFill>
                <a:schemeClr val="bg1"/>
              </a:solidFill>
            </a:rPr>
            <a:t>Compliance Deluge</a:t>
          </a:r>
          <a:endParaRPr lang="en-US" sz="1900" kern="1200" dirty="0">
            <a:solidFill>
              <a:schemeClr val="bg1"/>
            </a:solidFill>
          </a:endParaRPr>
        </a:p>
      </dsp:txBody>
      <dsp:txXfrm>
        <a:off x="1079871" y="4389"/>
        <a:ext cx="4769685" cy="934953"/>
      </dsp:txXfrm>
    </dsp:sp>
    <dsp:sp modelId="{6474F541-6328-4C89-9DAE-84DE4013D541}">
      <dsp:nvSpPr>
        <dsp:cNvPr id="0" name=""/>
        <dsp:cNvSpPr/>
      </dsp:nvSpPr>
      <dsp:spPr>
        <a:xfrm>
          <a:off x="0" y="1173081"/>
          <a:ext cx="5849557" cy="934953"/>
        </a:xfrm>
        <a:prstGeom prst="roundRect">
          <a:avLst>
            <a:gd name="adj" fmla="val 10000"/>
          </a:avLst>
        </a:prstGeom>
        <a:solidFill>
          <a:srgbClr val="452A6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429A72-411A-405C-BCE6-DBC52286BB32}">
      <dsp:nvSpPr>
        <dsp:cNvPr id="0" name=""/>
        <dsp:cNvSpPr/>
      </dsp:nvSpPr>
      <dsp:spPr>
        <a:xfrm>
          <a:off x="282823" y="1383446"/>
          <a:ext cx="514224" cy="5142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3C247D-D8B9-46BD-831C-1B92A36536B4}">
      <dsp:nvSpPr>
        <dsp:cNvPr id="0" name=""/>
        <dsp:cNvSpPr/>
      </dsp:nvSpPr>
      <dsp:spPr>
        <a:xfrm>
          <a:off x="1079871" y="1173081"/>
          <a:ext cx="4769685" cy="934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949" tIns="98949" rIns="98949" bIns="9894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solidFill>
                <a:schemeClr val="bg1"/>
              </a:solidFill>
            </a:rPr>
            <a:t>Time Poverty</a:t>
          </a:r>
          <a:endParaRPr lang="en-US" sz="1900" kern="1200" dirty="0">
            <a:solidFill>
              <a:schemeClr val="bg1"/>
            </a:solidFill>
          </a:endParaRPr>
        </a:p>
      </dsp:txBody>
      <dsp:txXfrm>
        <a:off x="1079871" y="1173081"/>
        <a:ext cx="4769685" cy="934953"/>
      </dsp:txXfrm>
    </dsp:sp>
    <dsp:sp modelId="{8E15DF56-733F-43D3-A3A5-7A5823942B00}">
      <dsp:nvSpPr>
        <dsp:cNvPr id="0" name=""/>
        <dsp:cNvSpPr/>
      </dsp:nvSpPr>
      <dsp:spPr>
        <a:xfrm>
          <a:off x="0" y="2341773"/>
          <a:ext cx="5849557" cy="934953"/>
        </a:xfrm>
        <a:prstGeom prst="roundRect">
          <a:avLst>
            <a:gd name="adj" fmla="val 10000"/>
          </a:avLst>
        </a:prstGeom>
        <a:solidFill>
          <a:srgbClr val="004C6C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29ADAB-FF01-440B-B087-F35092AF287E}">
      <dsp:nvSpPr>
        <dsp:cNvPr id="0" name=""/>
        <dsp:cNvSpPr/>
      </dsp:nvSpPr>
      <dsp:spPr>
        <a:xfrm>
          <a:off x="282823" y="2552138"/>
          <a:ext cx="514224" cy="51422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E401CE-9AA0-4AD2-A640-213F3B2B8CBD}">
      <dsp:nvSpPr>
        <dsp:cNvPr id="0" name=""/>
        <dsp:cNvSpPr/>
      </dsp:nvSpPr>
      <dsp:spPr>
        <a:xfrm>
          <a:off x="1079871" y="2341773"/>
          <a:ext cx="4769685" cy="934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949" tIns="98949" rIns="98949" bIns="9894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solidFill>
                <a:schemeClr val="bg1"/>
              </a:solidFill>
            </a:rPr>
            <a:t>Where to go and when</a:t>
          </a:r>
          <a:endParaRPr lang="en-US" sz="1900" kern="1200" dirty="0">
            <a:solidFill>
              <a:schemeClr val="bg1"/>
            </a:solidFill>
          </a:endParaRPr>
        </a:p>
      </dsp:txBody>
      <dsp:txXfrm>
        <a:off x="1079871" y="2341773"/>
        <a:ext cx="4769685" cy="934953"/>
      </dsp:txXfrm>
    </dsp:sp>
    <dsp:sp modelId="{47560ED7-91BC-4BDC-B4EF-A4F0D04BF043}">
      <dsp:nvSpPr>
        <dsp:cNvPr id="0" name=""/>
        <dsp:cNvSpPr/>
      </dsp:nvSpPr>
      <dsp:spPr>
        <a:xfrm>
          <a:off x="0" y="3510465"/>
          <a:ext cx="5849557" cy="934953"/>
        </a:xfrm>
        <a:prstGeom prst="roundRect">
          <a:avLst>
            <a:gd name="adj" fmla="val 10000"/>
          </a:avLst>
        </a:prstGeom>
        <a:solidFill>
          <a:srgbClr val="00795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400EA9-2AC0-4011-AA95-05B99B444648}">
      <dsp:nvSpPr>
        <dsp:cNvPr id="0" name=""/>
        <dsp:cNvSpPr/>
      </dsp:nvSpPr>
      <dsp:spPr>
        <a:xfrm>
          <a:off x="282823" y="3720830"/>
          <a:ext cx="514224" cy="51422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2B8659-AD14-4AFB-97F3-62C11C18D3B7}">
      <dsp:nvSpPr>
        <dsp:cNvPr id="0" name=""/>
        <dsp:cNvSpPr/>
      </dsp:nvSpPr>
      <dsp:spPr>
        <a:xfrm>
          <a:off x="1079871" y="3510465"/>
          <a:ext cx="4769685" cy="934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949" tIns="98949" rIns="98949" bIns="9894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solidFill>
                <a:schemeClr val="bg1"/>
              </a:solidFill>
            </a:rPr>
            <a:t>Not seen as ‘core’ work</a:t>
          </a:r>
          <a:endParaRPr lang="en-US" sz="1900" kern="1200" dirty="0">
            <a:solidFill>
              <a:schemeClr val="bg1"/>
            </a:solidFill>
          </a:endParaRPr>
        </a:p>
      </dsp:txBody>
      <dsp:txXfrm>
        <a:off x="1079871" y="3510465"/>
        <a:ext cx="4769685" cy="934953"/>
      </dsp:txXfrm>
    </dsp:sp>
    <dsp:sp modelId="{2A948539-ABB2-4187-BC0F-0EDB1FEA6F3D}">
      <dsp:nvSpPr>
        <dsp:cNvPr id="0" name=""/>
        <dsp:cNvSpPr/>
      </dsp:nvSpPr>
      <dsp:spPr>
        <a:xfrm>
          <a:off x="0" y="4679157"/>
          <a:ext cx="5849557" cy="934953"/>
        </a:xfrm>
        <a:prstGeom prst="roundRect">
          <a:avLst>
            <a:gd name="adj" fmla="val 10000"/>
          </a:avLst>
        </a:prstGeom>
        <a:solidFill>
          <a:srgbClr val="004C6C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AC506E-2396-4DE3-8E83-FBC9648CBAAC}">
      <dsp:nvSpPr>
        <dsp:cNvPr id="0" name=""/>
        <dsp:cNvSpPr/>
      </dsp:nvSpPr>
      <dsp:spPr>
        <a:xfrm>
          <a:off x="282823" y="4889522"/>
          <a:ext cx="514224" cy="51422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4A4DA5-3258-47E3-92AD-46592C63C35D}">
      <dsp:nvSpPr>
        <dsp:cNvPr id="0" name=""/>
        <dsp:cNvSpPr/>
      </dsp:nvSpPr>
      <dsp:spPr>
        <a:xfrm>
          <a:off x="1079871" y="4679157"/>
          <a:ext cx="4769685" cy="934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949" tIns="98949" rIns="98949" bIns="9894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solidFill>
                <a:schemeClr val="bg1"/>
              </a:solidFill>
            </a:rPr>
            <a:t>An ‘NCT’ approach</a:t>
          </a:r>
          <a:endParaRPr lang="en-US" sz="1900" kern="1200" dirty="0">
            <a:solidFill>
              <a:schemeClr val="bg1"/>
            </a:solidFill>
          </a:endParaRPr>
        </a:p>
      </dsp:txBody>
      <dsp:txXfrm>
        <a:off x="1079871" y="4679157"/>
        <a:ext cx="4769685" cy="9349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91C211-5AE7-4818-AA49-62438136AEF0}">
      <dsp:nvSpPr>
        <dsp:cNvPr id="0" name=""/>
        <dsp:cNvSpPr/>
      </dsp:nvSpPr>
      <dsp:spPr>
        <a:xfrm rot="5400000">
          <a:off x="-222552" y="224099"/>
          <a:ext cx="1483685" cy="1038579"/>
        </a:xfrm>
        <a:prstGeom prst="chevron">
          <a:avLst/>
        </a:prstGeom>
        <a:solidFill>
          <a:srgbClr val="004C6C"/>
        </a:solidFill>
        <a:ln w="25400" cap="flat" cmpd="sng" algn="ctr">
          <a:solidFill>
            <a:srgbClr val="00A9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</a:rPr>
            <a:t>Mandated Training</a:t>
          </a:r>
          <a:endParaRPr lang="en-IE" sz="900" kern="1200" dirty="0">
            <a:solidFill>
              <a:schemeClr val="bg1"/>
            </a:solidFill>
          </a:endParaRPr>
        </a:p>
      </dsp:txBody>
      <dsp:txXfrm rot="-5400000">
        <a:off x="2" y="520836"/>
        <a:ext cx="1038579" cy="445106"/>
      </dsp:txXfrm>
    </dsp:sp>
    <dsp:sp modelId="{62A6B10E-3736-4FD7-919E-A30C8619DD74}">
      <dsp:nvSpPr>
        <dsp:cNvPr id="0" name=""/>
        <dsp:cNvSpPr/>
      </dsp:nvSpPr>
      <dsp:spPr>
        <a:xfrm rot="5400000">
          <a:off x="2665992" y="-1625865"/>
          <a:ext cx="964395" cy="42192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4C6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solidFill>
                <a:srgbClr val="004C6C"/>
              </a:solidFill>
            </a:rPr>
            <a:t>Must be completed in advance of submitting a DMP, and in order to access the DPIA system </a:t>
          </a:r>
          <a:r>
            <a:rPr lang="en-GB" sz="1600" i="1" kern="1200" dirty="0">
              <a:solidFill>
                <a:srgbClr val="004C6C"/>
              </a:solidFill>
            </a:rPr>
            <a:t>where necessary.</a:t>
          </a:r>
          <a:endParaRPr lang="en-IE" sz="1600" kern="1200" dirty="0">
            <a:solidFill>
              <a:srgbClr val="004C6C"/>
            </a:solidFill>
          </a:endParaRPr>
        </a:p>
      </dsp:txBody>
      <dsp:txXfrm rot="-5400000">
        <a:off x="1038580" y="48625"/>
        <a:ext cx="4172142" cy="870239"/>
      </dsp:txXfrm>
    </dsp:sp>
    <dsp:sp modelId="{8849F388-8089-41D3-A240-D920B0E5518F}">
      <dsp:nvSpPr>
        <dsp:cNvPr id="0" name=""/>
        <dsp:cNvSpPr/>
      </dsp:nvSpPr>
      <dsp:spPr>
        <a:xfrm rot="5400000">
          <a:off x="-222552" y="1563402"/>
          <a:ext cx="1483685" cy="1038579"/>
        </a:xfrm>
        <a:prstGeom prst="chevron">
          <a:avLst/>
        </a:prstGeom>
        <a:solidFill>
          <a:srgbClr val="00A9B7"/>
        </a:solidFill>
        <a:ln w="25400" cap="flat" cmpd="sng" algn="ctr">
          <a:solidFill>
            <a:srgbClr val="004C6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rgbClr val="004C6C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004C6C"/>
              </a:solidFill>
            </a:rPr>
            <a:t>Data Management Plan</a:t>
          </a:r>
          <a:endParaRPr lang="en-IE" sz="900" kern="1200" dirty="0">
            <a:solidFill>
              <a:srgbClr val="004C6C"/>
            </a:solidFill>
          </a:endParaRPr>
        </a:p>
      </dsp:txBody>
      <dsp:txXfrm rot="-5400000">
        <a:off x="2" y="1860139"/>
        <a:ext cx="1038579" cy="445106"/>
      </dsp:txXfrm>
    </dsp:sp>
    <dsp:sp modelId="{CDE91C70-E632-4063-A1B2-7A78FDC37077}">
      <dsp:nvSpPr>
        <dsp:cNvPr id="0" name=""/>
        <dsp:cNvSpPr/>
      </dsp:nvSpPr>
      <dsp:spPr>
        <a:xfrm rot="5400000">
          <a:off x="2665992" y="-286562"/>
          <a:ext cx="964395" cy="42192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4C6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solidFill>
                <a:srgbClr val="004C6C"/>
              </a:solidFill>
            </a:rPr>
            <a:t>Must be submitted to and reviewed by ORSU, and a DPIA </a:t>
          </a:r>
          <a:r>
            <a:rPr lang="en-GB" sz="1600" i="1" kern="1200" dirty="0">
              <a:solidFill>
                <a:srgbClr val="004C6C"/>
              </a:solidFill>
            </a:rPr>
            <a:t>where necessary </a:t>
          </a:r>
          <a:r>
            <a:rPr lang="en-GB" sz="1600" kern="1200" dirty="0">
              <a:solidFill>
                <a:srgbClr val="004C6C"/>
              </a:solidFill>
            </a:rPr>
            <a:t>must be completed in order to submit an Ethics application.</a:t>
          </a:r>
          <a:endParaRPr lang="en-IE" sz="1600" kern="1200" dirty="0">
            <a:solidFill>
              <a:srgbClr val="004C6C"/>
            </a:solidFill>
          </a:endParaRPr>
        </a:p>
      </dsp:txBody>
      <dsp:txXfrm rot="-5400000">
        <a:off x="1038580" y="1387928"/>
        <a:ext cx="4172142" cy="870239"/>
      </dsp:txXfrm>
    </dsp:sp>
    <dsp:sp modelId="{57A0ACDD-99F0-4F93-A79C-2C16C421FD0B}">
      <dsp:nvSpPr>
        <dsp:cNvPr id="0" name=""/>
        <dsp:cNvSpPr/>
      </dsp:nvSpPr>
      <dsp:spPr>
        <a:xfrm rot="5400000">
          <a:off x="-222552" y="2902705"/>
          <a:ext cx="1483685" cy="1038579"/>
        </a:xfrm>
        <a:prstGeom prst="chevron">
          <a:avLst/>
        </a:prstGeom>
        <a:solidFill>
          <a:srgbClr val="004C6C"/>
        </a:solidFill>
        <a:ln w="25400" cap="flat" cmpd="sng" algn="ctr">
          <a:solidFill>
            <a:srgbClr val="00A9B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</a:rPr>
            <a:t>Policy</a:t>
          </a:r>
          <a:endParaRPr lang="en-IE" sz="900" kern="1200" dirty="0">
            <a:solidFill>
              <a:schemeClr val="bg1"/>
            </a:solidFill>
          </a:endParaRPr>
        </a:p>
      </dsp:txBody>
      <dsp:txXfrm rot="-5400000">
        <a:off x="2" y="3199442"/>
        <a:ext cx="1038579" cy="445106"/>
      </dsp:txXfrm>
    </dsp:sp>
    <dsp:sp modelId="{62D00705-D90A-4089-B14C-1C49E1188FC1}">
      <dsp:nvSpPr>
        <dsp:cNvPr id="0" name=""/>
        <dsp:cNvSpPr/>
      </dsp:nvSpPr>
      <dsp:spPr>
        <a:xfrm rot="5400000">
          <a:off x="2665992" y="1052740"/>
          <a:ext cx="964395" cy="42192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4C6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solidFill>
                <a:srgbClr val="004C6C"/>
              </a:solidFill>
            </a:rPr>
            <a:t>An RDM Policy Requirement</a:t>
          </a:r>
          <a:endParaRPr lang="en-IE" sz="1600" kern="1200" dirty="0">
            <a:solidFill>
              <a:srgbClr val="004C6C"/>
            </a:solidFill>
          </a:endParaRPr>
        </a:p>
      </dsp:txBody>
      <dsp:txXfrm rot="-5400000">
        <a:off x="1038580" y="2727230"/>
        <a:ext cx="4172142" cy="870239"/>
      </dsp:txXfrm>
    </dsp:sp>
    <dsp:sp modelId="{4A8CB63F-DFB0-44D8-A8C2-A3369E3CEC9C}">
      <dsp:nvSpPr>
        <dsp:cNvPr id="0" name=""/>
        <dsp:cNvSpPr/>
      </dsp:nvSpPr>
      <dsp:spPr>
        <a:xfrm rot="5400000">
          <a:off x="-222552" y="4242008"/>
          <a:ext cx="1483685" cy="1038579"/>
        </a:xfrm>
        <a:prstGeom prst="chevron">
          <a:avLst/>
        </a:prstGeom>
        <a:solidFill>
          <a:srgbClr val="00A9B7"/>
        </a:solidFill>
        <a:ln w="25400" cap="flat" cmpd="sng" algn="ctr">
          <a:solidFill>
            <a:srgbClr val="004C6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</a:rPr>
            <a:t>AI Assistant (maybe)</a:t>
          </a:r>
          <a:endParaRPr lang="en-IE" sz="900" kern="1200" dirty="0">
            <a:solidFill>
              <a:schemeClr val="bg1"/>
            </a:solidFill>
          </a:endParaRPr>
        </a:p>
      </dsp:txBody>
      <dsp:txXfrm rot="-5400000">
        <a:off x="2" y="4538745"/>
        <a:ext cx="1038579" cy="445106"/>
      </dsp:txXfrm>
    </dsp:sp>
    <dsp:sp modelId="{C9950040-6067-453C-B2AA-66B7BB2F3A1B}">
      <dsp:nvSpPr>
        <dsp:cNvPr id="0" name=""/>
        <dsp:cNvSpPr/>
      </dsp:nvSpPr>
      <dsp:spPr>
        <a:xfrm rot="5400000">
          <a:off x="2665992" y="2392043"/>
          <a:ext cx="964395" cy="42192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4C6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600" kern="1200" dirty="0">
              <a:hlinkClick xmlns:r="http://schemas.openxmlformats.org/officeDocument/2006/relationships" r:id="rId1"/>
            </a:rPr>
            <a:t>ChatGPT - Research Data Compliance Assistant</a:t>
          </a:r>
          <a:endParaRPr lang="en-IE" sz="1600" kern="1200" dirty="0">
            <a:solidFill>
              <a:srgbClr val="004C6C"/>
            </a:solidFill>
          </a:endParaRPr>
        </a:p>
      </dsp:txBody>
      <dsp:txXfrm rot="-5400000">
        <a:off x="1038580" y="4066533"/>
        <a:ext cx="4172142" cy="8702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9697B-EC73-4927-B0EF-E25C95A0E6BA}" type="datetimeFigureOut">
              <a:rPr lang="en-IE" smtClean="0"/>
              <a:t>11/11/2024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811FBA-30DB-4D37-B21D-EDDBE1BCF46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93689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811FBA-30DB-4D37-B21D-EDDBE1BCF461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40422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61e6262531_2_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g61e6262531_2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853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747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747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285038" y="1828801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697038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09585" lvl="0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219170" lvl="1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828754" lvl="2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3047924" lvl="4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05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09585" lvl="0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219170" lvl="1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828754" lvl="2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3047924" lvl="4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083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09585" lvl="0" indent="-541853" algn="l"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3733"/>
            </a:lvl1pPr>
            <a:lvl2pPr marL="1219170" lvl="1" indent="-507987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3200"/>
            </a:lvl2pPr>
            <a:lvl3pPr marL="1828754" lvl="2" indent="-474121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667"/>
            </a:lvl3pPr>
            <a:lvl4pPr marL="2438339" lvl="3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2400"/>
            </a:lvl4pPr>
            <a:lvl5pPr marL="3047924" lvl="4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2400"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400"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400"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400"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4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09585" lvl="0" indent="-541853" algn="l"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3733"/>
            </a:lvl1pPr>
            <a:lvl2pPr marL="1219170" lvl="1" indent="-507987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3200"/>
            </a:lvl2pPr>
            <a:lvl3pPr marL="1828754" lvl="2" indent="-474121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667"/>
            </a:lvl3pPr>
            <a:lvl4pPr marL="2438339" lvl="3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2400"/>
            </a:lvl4pPr>
            <a:lvl5pPr marL="3047924" lvl="4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2400"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400"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400"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400"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4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932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609585" lvl="0" indent="-304792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 b="1"/>
            </a:lvl1pPr>
            <a:lvl2pPr marL="1219170" lvl="1" indent="-304792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 b="1"/>
            </a:lvl2pPr>
            <a:lvl3pPr marL="1828754" lvl="2" indent="-304792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 b="1"/>
            </a:lvl3pPr>
            <a:lvl4pPr marL="2438339" lvl="3" indent="-304792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/>
            </a:lvl4pPr>
            <a:lvl5pPr marL="3047924" lvl="4" indent="-304792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/>
            </a:lvl5pPr>
            <a:lvl6pPr marL="3657509" lvl="5" indent="-304792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/>
            </a:lvl6pPr>
            <a:lvl7pPr marL="4267093" lvl="6" indent="-304792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/>
            </a:lvl7pPr>
            <a:lvl8pPr marL="4876678" lvl="7" indent="-304792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/>
            </a:lvl8pPr>
            <a:lvl9pPr marL="5486263" lvl="8" indent="-304792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09585" lvl="0" indent="-507987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3200"/>
            </a:lvl1pPr>
            <a:lvl2pPr marL="1219170" lvl="1" indent="-474121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667"/>
            </a:lvl2pPr>
            <a:lvl3pPr marL="1828754" lvl="2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400"/>
            </a:lvl3pPr>
            <a:lvl4pPr marL="2438339" lvl="3" indent="-440256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2133"/>
            </a:lvl4pPr>
            <a:lvl5pPr marL="3047924" lvl="4" indent="-440256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2133"/>
            </a:lvl5pPr>
            <a:lvl6pPr marL="3657509" lvl="5" indent="-440256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2133"/>
            </a:lvl6pPr>
            <a:lvl7pPr marL="4267093" lvl="6" indent="-440256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2133"/>
            </a:lvl7pPr>
            <a:lvl8pPr marL="4876678" lvl="7" indent="-440256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2133"/>
            </a:lvl8pPr>
            <a:lvl9pPr marL="5486263" lvl="8" indent="-440256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2133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93369" y="1535113"/>
            <a:ext cx="5389033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609585" lvl="0" indent="-304792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 b="1"/>
            </a:lvl1pPr>
            <a:lvl2pPr marL="1219170" lvl="1" indent="-304792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667" b="1"/>
            </a:lvl2pPr>
            <a:lvl3pPr marL="1828754" lvl="2" indent="-304792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 b="1"/>
            </a:lvl3pPr>
            <a:lvl4pPr marL="2438339" lvl="3" indent="-304792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/>
            </a:lvl4pPr>
            <a:lvl5pPr marL="3047924" lvl="4" indent="-304792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/>
            </a:lvl5pPr>
            <a:lvl6pPr marL="3657509" lvl="5" indent="-304792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/>
            </a:lvl6pPr>
            <a:lvl7pPr marL="4267093" lvl="6" indent="-304792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/>
            </a:lvl7pPr>
            <a:lvl8pPr marL="4876678" lvl="7" indent="-304792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/>
            </a:lvl8pPr>
            <a:lvl9pPr marL="5486263" lvl="8" indent="-304792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93369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09585" lvl="0" indent="-507987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3200"/>
            </a:lvl1pPr>
            <a:lvl2pPr marL="1219170" lvl="1" indent="-474121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667"/>
            </a:lvl2pPr>
            <a:lvl3pPr marL="1828754" lvl="2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400"/>
            </a:lvl3pPr>
            <a:lvl4pPr marL="2438339" lvl="3" indent="-440256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2133"/>
            </a:lvl4pPr>
            <a:lvl5pPr marL="3047924" lvl="4" indent="-440256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2133"/>
            </a:lvl5pPr>
            <a:lvl6pPr marL="3657509" lvl="5" indent="-440256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2133"/>
            </a:lvl6pPr>
            <a:lvl7pPr marL="4267093" lvl="6" indent="-440256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2133"/>
            </a:lvl7pPr>
            <a:lvl8pPr marL="4876678" lvl="7" indent="-440256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2133"/>
            </a:lvl8pPr>
            <a:lvl9pPr marL="5486263" lvl="8" indent="-440256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2133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59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554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6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667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4766733" y="273052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09585" lvl="0" indent="-575719" algn="l">
              <a:spcBef>
                <a:spcPts val="853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4267"/>
            </a:lvl1pPr>
            <a:lvl2pPr marL="1219170" lvl="1" indent="-541853" algn="l"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3733"/>
            </a:lvl2pPr>
            <a:lvl3pPr marL="1828754" lvl="2" indent="-507987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3200"/>
            </a:lvl3pPr>
            <a:lvl4pPr marL="2438339" lvl="3" indent="-474121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667"/>
            </a:lvl4pPr>
            <a:lvl5pPr marL="3047924" lvl="4" indent="-474121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667"/>
            </a:lvl5pPr>
            <a:lvl6pPr marL="3657509" lvl="5" indent="-474121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667"/>
            </a:lvl6pPr>
            <a:lvl7pPr marL="4267093" lvl="6" indent="-474121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667"/>
            </a:lvl7pPr>
            <a:lvl8pPr marL="4876678" lvl="7" indent="-474121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667"/>
            </a:lvl8pPr>
            <a:lvl9pPr marL="5486263" lvl="8" indent="-474121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667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09602" y="1435102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09585" lvl="0" indent="-304792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867"/>
            </a:lvl1pPr>
            <a:lvl2pPr marL="1219170" lvl="1" indent="-304792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2pPr>
            <a:lvl3pPr marL="1828754" lvl="2" indent="-304792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333"/>
            </a:lvl3pPr>
            <a:lvl4pPr marL="2438339" lvl="3" indent="-304792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4pPr>
            <a:lvl5pPr marL="3047924" lvl="4" indent="-304792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5pPr>
            <a:lvl6pPr marL="3657509" lvl="5" indent="-304792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6pPr>
            <a:lvl7pPr marL="4267093" lvl="6" indent="-304792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7pPr>
            <a:lvl8pPr marL="4876678" lvl="7" indent="-304792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8pPr>
            <a:lvl9pPr marL="5486263" lvl="8" indent="-304792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85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667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853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4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09585" lvl="0" indent="-304792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867"/>
            </a:lvl1pPr>
            <a:lvl2pPr marL="1219170" lvl="1" indent="-304792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2pPr>
            <a:lvl3pPr marL="1828754" lvl="2" indent="-304792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333"/>
            </a:lvl3pPr>
            <a:lvl4pPr marL="2438339" lvl="3" indent="-304792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4pPr>
            <a:lvl5pPr marL="3047924" lvl="4" indent="-304792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5pPr>
            <a:lvl6pPr marL="3657509" lvl="5" indent="-304792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6pPr>
            <a:lvl7pPr marL="4267093" lvl="6" indent="-304792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7pPr>
            <a:lvl8pPr marL="4876678" lvl="7" indent="-304792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8pPr>
            <a:lvl9pPr marL="5486263" lvl="8" indent="-304792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246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7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09585" lvl="0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219170" lvl="1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828754" lvl="2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3047924" lvl="4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7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6213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orcid.org/0000-0002-7642-5326" TargetMode="External"/><Relationship Id="rId4" Type="http://schemas.openxmlformats.org/officeDocument/2006/relationships/hyperlink" Target="mailto:lindsay.dowling@tudublin.i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onsa.pl/wiki/Problem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creativecommons.org/licenses/by-sa/3.0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8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ibreadvice.org/survival-manual/" TargetMode="Externa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hyperlink" Target="https://creativecommons.org/licenses/by/3.0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8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orcid.org/0000-0002-7642-5326" TargetMode="External"/><Relationship Id="rId4" Type="http://schemas.openxmlformats.org/officeDocument/2006/relationships/hyperlink" Target="mailto:lindsay.dowling@tudublin.i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">
            <a:extLst>
              <a:ext uri="{FF2B5EF4-FFF2-40B4-BE49-F238E27FC236}">
                <a16:creationId xmlns:a16="http://schemas.microsoft.com/office/drawing/2014/main" id="{66EDF498-A705-4DD2-AA60-D6B852F5D49E}"/>
              </a:ext>
            </a:extLst>
          </p:cNvPr>
          <p:cNvSpPr txBox="1"/>
          <p:nvPr/>
        </p:nvSpPr>
        <p:spPr>
          <a:xfrm>
            <a:off x="777254" y="2238931"/>
            <a:ext cx="10995647" cy="132343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09585">
              <a:buClr>
                <a:srgbClr val="000000"/>
              </a:buClr>
            </a:pPr>
            <a:r>
              <a:rPr lang="en-US" sz="4000" b="1" dirty="0">
                <a:solidFill>
                  <a:prstClr val="white"/>
                </a:solidFill>
                <a:latin typeface="Open sans"/>
                <a:cs typeface="Open sans"/>
                <a:sym typeface="Arial"/>
              </a:rPr>
              <a:t>RDM, Data Protection &amp; Ethics</a:t>
            </a:r>
          </a:p>
          <a:p>
            <a:pPr defTabSz="609585">
              <a:buClr>
                <a:srgbClr val="000000"/>
              </a:buClr>
            </a:pPr>
            <a:r>
              <a:rPr lang="en-US" sz="4000" b="1" dirty="0">
                <a:solidFill>
                  <a:prstClr val="white"/>
                </a:solidFill>
                <a:latin typeface="Open sans"/>
                <a:cs typeface="Open sans"/>
                <a:sym typeface="Arial"/>
              </a:rPr>
              <a:t>@TU Dublin</a:t>
            </a: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1F810618-01FA-471C-BB24-97541C5FD567}"/>
              </a:ext>
            </a:extLst>
          </p:cNvPr>
          <p:cNvSpPr txBox="1"/>
          <p:nvPr/>
        </p:nvSpPr>
        <p:spPr>
          <a:xfrm>
            <a:off x="777254" y="4003517"/>
            <a:ext cx="4556055" cy="222631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09585">
              <a:buClr>
                <a:srgbClr val="000000"/>
              </a:buClr>
            </a:pPr>
            <a:r>
              <a:rPr lang="en-US" sz="2000" dirty="0">
                <a:solidFill>
                  <a:srgbClr val="1BA1AE"/>
                </a:solidFill>
                <a:latin typeface="Open sans"/>
                <a:cs typeface="Open sans"/>
                <a:sym typeface="Arial"/>
              </a:rPr>
              <a:t>Lindsay Dowling</a:t>
            </a:r>
          </a:p>
          <a:p>
            <a:pPr defTabSz="609585">
              <a:buClr>
                <a:srgbClr val="000000"/>
              </a:buClr>
            </a:pPr>
            <a:r>
              <a:rPr lang="en-US" sz="2000" dirty="0">
                <a:solidFill>
                  <a:srgbClr val="1BA1AE"/>
                </a:solidFill>
                <a:latin typeface="Open sans"/>
                <a:cs typeface="Open sans"/>
                <a:sym typeface="Arial"/>
              </a:rPr>
              <a:t>Open Research Support Unit Lead</a:t>
            </a:r>
          </a:p>
          <a:p>
            <a:pPr defTabSz="609585">
              <a:buClr>
                <a:srgbClr val="000000"/>
              </a:buClr>
            </a:pPr>
            <a:r>
              <a:rPr lang="en-IE" sz="2000" dirty="0">
                <a:solidFill>
                  <a:srgbClr val="1BA1AE"/>
                </a:solidFill>
                <a:latin typeface="Open sans"/>
                <a:cs typeface="Open sans"/>
                <a:sym typeface="Arial"/>
                <a:hlinkClick r:id="rId4"/>
              </a:rPr>
              <a:t>lindsay.dowling@tudublin.ie</a:t>
            </a:r>
            <a:endParaRPr lang="en-IE" sz="2000" dirty="0">
              <a:solidFill>
                <a:srgbClr val="1BA1AE"/>
              </a:solidFill>
              <a:latin typeface="Open sans"/>
              <a:cs typeface="Open sans"/>
              <a:sym typeface="Arial"/>
            </a:endParaRPr>
          </a:p>
          <a:p>
            <a:pPr defTabSz="609585" fontAlgn="base">
              <a:buClr>
                <a:srgbClr val="000000"/>
              </a:buClr>
            </a:pPr>
            <a:r>
              <a:rPr lang="en-US" sz="2000" dirty="0">
                <a:solidFill>
                  <a:srgbClr val="000000"/>
                </a:solidFill>
                <a:latin typeface="Arial"/>
                <a:sym typeface="Arial"/>
                <a:hlinkClick r:id="rId5"/>
              </a:rPr>
              <a:t>https://orcid.org/0000-0002-7642-5326</a:t>
            </a:r>
            <a:endParaRPr lang="en-US" sz="2000" dirty="0">
              <a:solidFill>
                <a:srgbClr val="000000"/>
              </a:solidFill>
              <a:latin typeface="Arial"/>
              <a:sym typeface="Arial"/>
            </a:endParaRPr>
          </a:p>
          <a:p>
            <a:pPr defTabSz="609585">
              <a:buClr>
                <a:srgbClr val="000000"/>
              </a:buClr>
            </a:pPr>
            <a:br>
              <a:rPr lang="en-US" sz="2400" dirty="0">
                <a:solidFill>
                  <a:srgbClr val="000000"/>
                </a:solidFill>
                <a:latin typeface="Arial"/>
                <a:sym typeface="Arial"/>
              </a:rPr>
            </a:br>
            <a:endParaRPr lang="en-US" sz="3467" dirty="0">
              <a:solidFill>
                <a:srgbClr val="1BA1AE"/>
              </a:solidFill>
              <a:latin typeface="Open sans"/>
              <a:cs typeface="Open sans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person looking at a magnifying glass&#10;&#10;Description automatically generated">
            <a:extLst>
              <a:ext uri="{FF2B5EF4-FFF2-40B4-BE49-F238E27FC236}">
                <a16:creationId xmlns:a16="http://schemas.microsoft.com/office/drawing/2014/main" id="{F4396011-EED8-7639-7BD8-72F86EFA8A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39216" b="552"/>
          <a:stretch/>
        </p:blipFill>
        <p:spPr>
          <a:xfrm>
            <a:off x="457200" y="457200"/>
            <a:ext cx="11277600" cy="5943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2024AB9-4B39-C252-6FF0-97A081E1A583}"/>
              </a:ext>
            </a:extLst>
          </p:cNvPr>
          <p:cNvSpPr txBox="1"/>
          <p:nvPr/>
        </p:nvSpPr>
        <p:spPr>
          <a:xfrm>
            <a:off x="9169675" y="6200745"/>
            <a:ext cx="256512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IE" sz="700" dirty="0">
                <a:solidFill>
                  <a:srgbClr val="004C6C"/>
                </a:solidFill>
                <a:hlinkClick r:id="rId3" tooltip="https://nonsa.pl/wiki/Proble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IE" sz="700" dirty="0">
                <a:solidFill>
                  <a:srgbClr val="004C6C"/>
                </a:solidFill>
              </a:rPr>
              <a:t> by Unknown Author is licensed under </a:t>
            </a:r>
            <a:r>
              <a:rPr lang="en-IE" sz="700" dirty="0">
                <a:solidFill>
                  <a:srgbClr val="004C6C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IE" sz="700" dirty="0">
              <a:solidFill>
                <a:srgbClr val="004C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992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6CB073-4F12-FB96-680E-CD8C7DE11C1D}"/>
              </a:ext>
            </a:extLst>
          </p:cNvPr>
          <p:cNvSpPr txBox="1"/>
          <p:nvPr/>
        </p:nvSpPr>
        <p:spPr>
          <a:xfrm>
            <a:off x="228600" y="399211"/>
            <a:ext cx="71940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3600" dirty="0">
                <a:solidFill>
                  <a:schemeClr val="bg1"/>
                </a:solidFill>
              </a:rPr>
              <a:t>A disaggregated support service…</a:t>
            </a:r>
          </a:p>
        </p:txBody>
      </p:sp>
      <p:graphicFrame>
        <p:nvGraphicFramePr>
          <p:cNvPr id="18" name="TextBox 1">
            <a:extLst>
              <a:ext uri="{FF2B5EF4-FFF2-40B4-BE49-F238E27FC236}">
                <a16:creationId xmlns:a16="http://schemas.microsoft.com/office/drawing/2014/main" id="{E095097F-9B98-46FE-D883-D1FAD026A1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0807986"/>
              </p:ext>
            </p:extLst>
          </p:nvPr>
        </p:nvGraphicFramePr>
        <p:xfrm>
          <a:off x="661648" y="2066859"/>
          <a:ext cx="10868704" cy="42150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" name="Picture 3" descr="Text&#10;&#10;Description automatically generated">
            <a:extLst>
              <a:ext uri="{FF2B5EF4-FFF2-40B4-BE49-F238E27FC236}">
                <a16:creationId xmlns:a16="http://schemas.microsoft.com/office/drawing/2014/main" id="{F4D6A0D8-03A0-35F9-E028-B1736463A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710" y="286353"/>
            <a:ext cx="1689004" cy="1033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3879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Slide Background">
            <a:extLst>
              <a:ext uri="{FF2B5EF4-FFF2-40B4-BE49-F238E27FC236}">
                <a16:creationId xmlns:a16="http://schemas.microsoft.com/office/drawing/2014/main" id="{9165109B-7036-4613-93D4-579E77F6E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F2A618-0728-1277-C2F9-1F82466A5BB5}"/>
              </a:ext>
            </a:extLst>
          </p:cNvPr>
          <p:cNvSpPr txBox="1"/>
          <p:nvPr/>
        </p:nvSpPr>
        <p:spPr>
          <a:xfrm>
            <a:off x="214885" y="2471021"/>
            <a:ext cx="4306938" cy="51529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kern="1200" dirty="0">
                <a:ln w="22225">
                  <a:solidFill>
                    <a:srgbClr val="00A9B7"/>
                  </a:solidFill>
                  <a:prstDash val="solid"/>
                </a:ln>
                <a:solidFill>
                  <a:srgbClr val="004C6C"/>
                </a:solidFill>
                <a:latin typeface="+mj-lt"/>
                <a:ea typeface="+mj-ea"/>
                <a:cs typeface="+mj-cs"/>
              </a:rPr>
              <a:t>Researcher Engagement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5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3E8FEA2-54EE-4F84-B5DB-A055A7D805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6707" y="0"/>
            <a:ext cx="7455294" cy="6858000"/>
          </a:xfrm>
          <a:prstGeom prst="rect">
            <a:avLst/>
          </a:prstGeom>
          <a:ln>
            <a:noFill/>
          </a:ln>
          <a:effectLst>
            <a:outerShdw blurRad="317500" dist="228600" dir="7980000" sx="92000" sy="92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extBox 2">
            <a:extLst>
              <a:ext uri="{FF2B5EF4-FFF2-40B4-BE49-F238E27FC236}">
                <a16:creationId xmlns:a16="http://schemas.microsoft.com/office/drawing/2014/main" id="{31EBE84E-CCBE-6577-AA28-2443168C72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7161874"/>
              </p:ext>
            </p:extLst>
          </p:nvPr>
        </p:nvGraphicFramePr>
        <p:xfrm>
          <a:off x="5368169" y="601324"/>
          <a:ext cx="5849557" cy="5618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" name="Picture 13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4E915939-2B26-712C-16CC-51BAE35C2BC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4" y="819755"/>
            <a:ext cx="3054119" cy="192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310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212206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417551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3" name="Picture 2" descr="A yellow sign with black text&#10;&#10;Description automatically generated">
            <a:extLst>
              <a:ext uri="{FF2B5EF4-FFF2-40B4-BE49-F238E27FC236}">
                <a16:creationId xmlns:a16="http://schemas.microsoft.com/office/drawing/2014/main" id="{E295F193-D2F6-6179-A614-EFC9E5DC4E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7484" r="-5" b="10680"/>
          <a:stretch/>
        </p:blipFill>
        <p:spPr>
          <a:xfrm>
            <a:off x="2644776" y="10"/>
            <a:ext cx="9547224" cy="6857990"/>
          </a:xfrm>
          <a:custGeom>
            <a:avLst/>
            <a:gdLst/>
            <a:ahLst/>
            <a:cxnLst/>
            <a:rect l="l" t="t" r="r" b="b"/>
            <a:pathLst>
              <a:path w="9547224" h="6858000">
                <a:moveTo>
                  <a:pt x="1623023" y="0"/>
                </a:moveTo>
                <a:lnTo>
                  <a:pt x="2716256" y="0"/>
                </a:lnTo>
                <a:lnTo>
                  <a:pt x="3032455" y="0"/>
                </a:lnTo>
                <a:lnTo>
                  <a:pt x="3496422" y="0"/>
                </a:lnTo>
                <a:lnTo>
                  <a:pt x="5205951" y="0"/>
                </a:lnTo>
                <a:lnTo>
                  <a:pt x="9547224" y="0"/>
                </a:lnTo>
                <a:lnTo>
                  <a:pt x="9547224" y="6858000"/>
                </a:lnTo>
                <a:lnTo>
                  <a:pt x="5205951" y="6858000"/>
                </a:lnTo>
                <a:lnTo>
                  <a:pt x="3496422" y="6858000"/>
                </a:lnTo>
                <a:lnTo>
                  <a:pt x="3032455" y="6858000"/>
                </a:lnTo>
                <a:lnTo>
                  <a:pt x="2716256" y="6858000"/>
                </a:lnTo>
                <a:lnTo>
                  <a:pt x="2502754" y="6858000"/>
                </a:lnTo>
                <a:lnTo>
                  <a:pt x="2390998" y="6780599"/>
                </a:lnTo>
                <a:cubicBezTo>
                  <a:pt x="2217180" y="6653108"/>
                  <a:pt x="2046553" y="6515397"/>
                  <a:pt x="1874350" y="6374814"/>
                </a:cubicBezTo>
                <a:cubicBezTo>
                  <a:pt x="928725" y="5602839"/>
                  <a:pt x="0" y="4969131"/>
                  <a:pt x="0" y="3621656"/>
                </a:cubicBezTo>
                <a:cubicBezTo>
                  <a:pt x="0" y="2093192"/>
                  <a:pt x="573736" y="754641"/>
                  <a:pt x="1600899" y="14997"/>
                </a:cubicBezTo>
                <a:close/>
              </a:path>
            </a:pathLst>
          </a:custGeom>
        </p:spPr>
      </p:pic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B1F9B6B4-B0C4-45C6-A086-901C960D0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644774" y="0"/>
            <a:ext cx="2756893" cy="6858000"/>
          </a:xfrm>
          <a:custGeom>
            <a:avLst/>
            <a:gdLst>
              <a:gd name="connsiteX0" fmla="*/ 1133870 w 2756893"/>
              <a:gd name="connsiteY0" fmla="*/ 0 h 6858000"/>
              <a:gd name="connsiteX1" fmla="*/ 898082 w 2756893"/>
              <a:gd name="connsiteY1" fmla="*/ 0 h 6858000"/>
              <a:gd name="connsiteX2" fmla="*/ 920668 w 2756893"/>
              <a:gd name="connsiteY2" fmla="*/ 14997 h 6858000"/>
              <a:gd name="connsiteX3" fmla="*/ 2554961 w 2756893"/>
              <a:gd name="connsiteY3" fmla="*/ 3621656 h 6858000"/>
              <a:gd name="connsiteX4" fmla="*/ 641513 w 2756893"/>
              <a:gd name="connsiteY4" fmla="*/ 6374814 h 6858000"/>
              <a:gd name="connsiteX5" fmla="*/ 114086 w 2756893"/>
              <a:gd name="connsiteY5" fmla="*/ 6780599 h 6858000"/>
              <a:gd name="connsiteX6" fmla="*/ 0 w 2756893"/>
              <a:gd name="connsiteY6" fmla="*/ 6858000 h 6858000"/>
              <a:gd name="connsiteX7" fmla="*/ 40637 w 2756893"/>
              <a:gd name="connsiteY7" fmla="*/ 6858000 h 6858000"/>
              <a:gd name="connsiteX8" fmla="*/ 254139 w 2756893"/>
              <a:gd name="connsiteY8" fmla="*/ 6858000 h 6858000"/>
              <a:gd name="connsiteX9" fmla="*/ 365895 w 2756893"/>
              <a:gd name="connsiteY9" fmla="*/ 6780599 h 6858000"/>
              <a:gd name="connsiteX10" fmla="*/ 882543 w 2756893"/>
              <a:gd name="connsiteY10" fmla="*/ 6374814 h 6858000"/>
              <a:gd name="connsiteX11" fmla="*/ 2756893 w 2756893"/>
              <a:gd name="connsiteY11" fmla="*/ 3621656 h 6858000"/>
              <a:gd name="connsiteX12" fmla="*/ 1155994 w 2756893"/>
              <a:gd name="connsiteY12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756893" h="6858000">
                <a:moveTo>
                  <a:pt x="1133870" y="0"/>
                </a:moveTo>
                <a:lnTo>
                  <a:pt x="898082" y="0"/>
                </a:lnTo>
                <a:lnTo>
                  <a:pt x="920668" y="14997"/>
                </a:lnTo>
                <a:cubicBezTo>
                  <a:pt x="1969257" y="754641"/>
                  <a:pt x="2554961" y="2093192"/>
                  <a:pt x="2554961" y="3621656"/>
                </a:cubicBezTo>
                <a:cubicBezTo>
                  <a:pt x="2554961" y="4969131"/>
                  <a:pt x="1606863" y="5602839"/>
                  <a:pt x="641513" y="6374814"/>
                </a:cubicBezTo>
                <a:cubicBezTo>
                  <a:pt x="465717" y="6515397"/>
                  <a:pt x="291531" y="6653108"/>
                  <a:pt x="114086" y="6780599"/>
                </a:cubicBezTo>
                <a:lnTo>
                  <a:pt x="0" y="6858000"/>
                </a:lnTo>
                <a:lnTo>
                  <a:pt x="40637" y="6858000"/>
                </a:lnTo>
                <a:lnTo>
                  <a:pt x="254139" y="6858000"/>
                </a:lnTo>
                <a:lnTo>
                  <a:pt x="365895" y="6780599"/>
                </a:lnTo>
                <a:cubicBezTo>
                  <a:pt x="539713" y="6653108"/>
                  <a:pt x="710340" y="6515397"/>
                  <a:pt x="882543" y="6374814"/>
                </a:cubicBezTo>
                <a:cubicBezTo>
                  <a:pt x="1828168" y="5602839"/>
                  <a:pt x="2756893" y="4969131"/>
                  <a:pt x="2756893" y="3621656"/>
                </a:cubicBezTo>
                <a:cubicBezTo>
                  <a:pt x="2756893" y="2093192"/>
                  <a:pt x="2183157" y="754641"/>
                  <a:pt x="1155994" y="14997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435E10-40B2-6251-AEBE-27FCFE5C924F}"/>
              </a:ext>
            </a:extLst>
          </p:cNvPr>
          <p:cNvSpPr txBox="1"/>
          <p:nvPr/>
        </p:nvSpPr>
        <p:spPr>
          <a:xfrm>
            <a:off x="9775954" y="6657945"/>
            <a:ext cx="241604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IE" sz="700" dirty="0">
                <a:solidFill>
                  <a:srgbClr val="FFFFFF"/>
                </a:solidFill>
                <a:hlinkClick r:id="rId3" tooltip="https://libreadvice.org/survival-manual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IE" sz="700" dirty="0">
                <a:solidFill>
                  <a:srgbClr val="FFFFFF"/>
                </a:solidFill>
              </a:rPr>
              <a:t> by Unknown Author is licensed under </a:t>
            </a:r>
            <a:r>
              <a:rPr lang="en-IE" sz="700" dirty="0">
                <a:solidFill>
                  <a:srgbClr val="FFFFFF"/>
                </a:solidFill>
                <a:hlinkClick r:id="rId4" tooltip="https://creativecommons.org/licenses/by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</a:t>
            </a:r>
            <a:endParaRPr lang="en-IE" sz="700" dirty="0">
              <a:solidFill>
                <a:srgbClr val="FFFFFF"/>
              </a:solidFill>
            </a:endParaRPr>
          </a:p>
        </p:txBody>
      </p:sp>
      <p:pic>
        <p:nvPicPr>
          <p:cNvPr id="5" name="Picture 3" descr="Text&#10;&#10;Description automatically generated">
            <a:extLst>
              <a:ext uri="{FF2B5EF4-FFF2-40B4-BE49-F238E27FC236}">
                <a16:creationId xmlns:a16="http://schemas.microsoft.com/office/drawing/2014/main" id="{CF6E2C4C-B992-5960-A92E-7C4AF6C29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67" y="184753"/>
            <a:ext cx="1689004" cy="1033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3679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5" name="Rectangle 154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Freeform: Shape 155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D5CDB9-43C5-A0AF-698E-A611D6251F40}"/>
              </a:ext>
            </a:extLst>
          </p:cNvPr>
          <p:cNvSpPr txBox="1"/>
          <p:nvPr/>
        </p:nvSpPr>
        <p:spPr>
          <a:xfrm>
            <a:off x="838200" y="1825625"/>
            <a:ext cx="555848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rgbClr val="004C6C"/>
                </a:solidFill>
              </a:rPr>
              <a:t>Open Research Support Unit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4C6C"/>
                </a:solidFill>
              </a:rPr>
              <a:t>Data Stewardship Services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4C6C"/>
                </a:solidFill>
              </a:rPr>
              <a:t>Designed to act as a link service between Library, Research Support and other services, e.g., DPO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4C6C"/>
                </a:solidFill>
              </a:rPr>
              <a:t>Close relationship with Pre-Award (data planning)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srgbClr val="004C6C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rgbClr val="004C6C"/>
                </a:solidFill>
              </a:rPr>
              <a:t>Joint GDPR &amp; Open Research Training – lecture-based format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srgbClr val="004C6C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rgbClr val="004C6C"/>
                </a:solidFill>
              </a:rPr>
              <a:t>Suite of Shared/Agreed Materials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srgbClr val="004C6C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rgbClr val="004C6C"/>
                </a:solidFill>
              </a:rPr>
              <a:t>Good Relationships!</a:t>
            </a:r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4" name="Block Arc 16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6" name="Freeform: Shape 16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2" name="Arc 17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4" name="Freeform: Shape 17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DA0D3351-09F6-298C-1006-9D6ADCB3D2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564" y="5598688"/>
            <a:ext cx="1662073" cy="104675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3C47388-6307-14C5-4D20-BEBF2A15CD8C}"/>
              </a:ext>
            </a:extLst>
          </p:cNvPr>
          <p:cNvSpPr txBox="1"/>
          <p:nvPr/>
        </p:nvSpPr>
        <p:spPr>
          <a:xfrm>
            <a:off x="177619" y="723142"/>
            <a:ext cx="59183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n w="12700">
                  <a:solidFill>
                    <a:srgbClr val="00A9B7"/>
                  </a:solidFill>
                  <a:prstDash val="solid"/>
                </a:ln>
                <a:solidFill>
                  <a:srgbClr val="004C6C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What We Have in Place</a:t>
            </a:r>
            <a:endParaRPr lang="en-IE" sz="4000" b="1" dirty="0">
              <a:ln w="12700">
                <a:solidFill>
                  <a:srgbClr val="00A9B7"/>
                </a:solidFill>
                <a:prstDash val="solid"/>
              </a:ln>
              <a:solidFill>
                <a:srgbClr val="004C6C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9828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0" name="Rectangle 1029">
            <a:extLst>
              <a:ext uri="{FF2B5EF4-FFF2-40B4-BE49-F238E27FC236}">
                <a16:creationId xmlns:a16="http://schemas.microsoft.com/office/drawing/2014/main" id="{0E91F5CA-B392-444C-88E3-BF5BAAEBD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Freeform: Shape 1031">
            <a:extLst>
              <a:ext uri="{FF2B5EF4-FFF2-40B4-BE49-F238E27FC236}">
                <a16:creationId xmlns:a16="http://schemas.microsoft.com/office/drawing/2014/main" id="{DFCA2118-59A2-4310-A4B2-F2CBA821E8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40492"/>
            <a:ext cx="12192000" cy="1924333"/>
          </a:xfrm>
          <a:custGeom>
            <a:avLst/>
            <a:gdLst>
              <a:gd name="connsiteX0" fmla="*/ 6189199 w 12192000"/>
              <a:gd name="connsiteY0" fmla="*/ 588 h 1924333"/>
              <a:gd name="connsiteX1" fmla="*/ 6207079 w 12192000"/>
              <a:gd name="connsiteY1" fmla="*/ 2850 h 1924333"/>
              <a:gd name="connsiteX2" fmla="*/ 6285610 w 12192000"/>
              <a:gd name="connsiteY2" fmla="*/ 18131 h 1924333"/>
              <a:gd name="connsiteX3" fmla="*/ 6378008 w 12192000"/>
              <a:gd name="connsiteY3" fmla="*/ 24625 h 1924333"/>
              <a:gd name="connsiteX4" fmla="*/ 6466340 w 12192000"/>
              <a:gd name="connsiteY4" fmla="*/ 21366 h 1924333"/>
              <a:gd name="connsiteX5" fmla="*/ 6553334 w 12192000"/>
              <a:gd name="connsiteY5" fmla="*/ 35307 h 1924333"/>
              <a:gd name="connsiteX6" fmla="*/ 6626068 w 12192000"/>
              <a:gd name="connsiteY6" fmla="*/ 58045 h 1924333"/>
              <a:gd name="connsiteX7" fmla="*/ 6692303 w 12192000"/>
              <a:gd name="connsiteY7" fmla="*/ 91487 h 1924333"/>
              <a:gd name="connsiteX8" fmla="*/ 6733670 w 12192000"/>
              <a:gd name="connsiteY8" fmla="*/ 118130 h 1924333"/>
              <a:gd name="connsiteX9" fmla="*/ 6798016 w 12192000"/>
              <a:gd name="connsiteY9" fmla="*/ 112271 h 1924333"/>
              <a:gd name="connsiteX10" fmla="*/ 6801081 w 12192000"/>
              <a:gd name="connsiteY10" fmla="*/ 114963 h 1924333"/>
              <a:gd name="connsiteX11" fmla="*/ 6819351 w 12192000"/>
              <a:gd name="connsiteY11" fmla="*/ 128825 h 1924333"/>
              <a:gd name="connsiteX12" fmla="*/ 6852732 w 12192000"/>
              <a:gd name="connsiteY12" fmla="*/ 123321 h 1924333"/>
              <a:gd name="connsiteX13" fmla="*/ 6865247 w 12192000"/>
              <a:gd name="connsiteY13" fmla="*/ 128836 h 1924333"/>
              <a:gd name="connsiteX14" fmla="*/ 6905517 w 12192000"/>
              <a:gd name="connsiteY14" fmla="*/ 129265 h 1924333"/>
              <a:gd name="connsiteX15" fmla="*/ 6950286 w 12192000"/>
              <a:gd name="connsiteY15" fmla="*/ 150104 h 1924333"/>
              <a:gd name="connsiteX16" fmla="*/ 7003442 w 12192000"/>
              <a:gd name="connsiteY16" fmla="*/ 136136 h 1924333"/>
              <a:gd name="connsiteX17" fmla="*/ 7160047 w 12192000"/>
              <a:gd name="connsiteY17" fmla="*/ 166721 h 1924333"/>
              <a:gd name="connsiteX18" fmla="*/ 7325604 w 12192000"/>
              <a:gd name="connsiteY18" fmla="*/ 215867 h 1924333"/>
              <a:gd name="connsiteX19" fmla="*/ 7540522 w 12192000"/>
              <a:gd name="connsiteY19" fmla="*/ 239374 h 1924333"/>
              <a:gd name="connsiteX20" fmla="*/ 7612071 w 12192000"/>
              <a:gd name="connsiteY20" fmla="*/ 229553 h 1924333"/>
              <a:gd name="connsiteX21" fmla="*/ 7651995 w 12192000"/>
              <a:gd name="connsiteY21" fmla="*/ 244567 h 1924333"/>
              <a:gd name="connsiteX22" fmla="*/ 7725761 w 12192000"/>
              <a:gd name="connsiteY22" fmla="*/ 258638 h 1924333"/>
              <a:gd name="connsiteX23" fmla="*/ 7823038 w 12192000"/>
              <a:gd name="connsiteY23" fmla="*/ 287078 h 1924333"/>
              <a:gd name="connsiteX24" fmla="*/ 7866405 w 12192000"/>
              <a:gd name="connsiteY24" fmla="*/ 287288 h 1924333"/>
              <a:gd name="connsiteX25" fmla="*/ 7875021 w 12192000"/>
              <a:gd name="connsiteY25" fmla="*/ 288224 h 1924333"/>
              <a:gd name="connsiteX26" fmla="*/ 7875146 w 12192000"/>
              <a:gd name="connsiteY26" fmla="*/ 288614 h 1924333"/>
              <a:gd name="connsiteX27" fmla="*/ 7907443 w 12192000"/>
              <a:gd name="connsiteY27" fmla="*/ 291752 h 1924333"/>
              <a:gd name="connsiteX28" fmla="*/ 7912892 w 12192000"/>
              <a:gd name="connsiteY28" fmla="*/ 294833 h 1924333"/>
              <a:gd name="connsiteX29" fmla="*/ 7946345 w 12192000"/>
              <a:gd name="connsiteY29" fmla="*/ 319359 h 1924333"/>
              <a:gd name="connsiteX30" fmla="*/ 8021238 w 12192000"/>
              <a:gd name="connsiteY30" fmla="*/ 315159 h 1924333"/>
              <a:gd name="connsiteX31" fmla="*/ 8094697 w 12192000"/>
              <a:gd name="connsiteY31" fmla="*/ 351819 h 1924333"/>
              <a:gd name="connsiteX32" fmla="*/ 8155208 w 12192000"/>
              <a:gd name="connsiteY32" fmla="*/ 371168 h 1924333"/>
              <a:gd name="connsiteX33" fmla="*/ 8248472 w 12192000"/>
              <a:gd name="connsiteY33" fmla="*/ 400489 h 1924333"/>
              <a:gd name="connsiteX34" fmla="*/ 8300068 w 12192000"/>
              <a:gd name="connsiteY34" fmla="*/ 405531 h 1924333"/>
              <a:gd name="connsiteX35" fmla="*/ 8356293 w 12192000"/>
              <a:gd name="connsiteY35" fmla="*/ 403328 h 1924333"/>
              <a:gd name="connsiteX36" fmla="*/ 8475838 w 12192000"/>
              <a:gd name="connsiteY36" fmla="*/ 435524 h 1924333"/>
              <a:gd name="connsiteX37" fmla="*/ 8575216 w 12192000"/>
              <a:gd name="connsiteY37" fmla="*/ 450198 h 1924333"/>
              <a:gd name="connsiteX38" fmla="*/ 8588650 w 12192000"/>
              <a:gd name="connsiteY38" fmla="*/ 447070 h 1924333"/>
              <a:gd name="connsiteX39" fmla="*/ 8612184 w 12192000"/>
              <a:gd name="connsiteY39" fmla="*/ 439577 h 1924333"/>
              <a:gd name="connsiteX40" fmla="*/ 8630713 w 12192000"/>
              <a:gd name="connsiteY40" fmla="*/ 433015 h 1924333"/>
              <a:gd name="connsiteX41" fmla="*/ 8704240 w 12192000"/>
              <a:gd name="connsiteY41" fmla="*/ 422865 h 1924333"/>
              <a:gd name="connsiteX42" fmla="*/ 8829513 w 12192000"/>
              <a:gd name="connsiteY42" fmla="*/ 429389 h 1924333"/>
              <a:gd name="connsiteX43" fmla="*/ 9083651 w 12192000"/>
              <a:gd name="connsiteY43" fmla="*/ 390744 h 1924333"/>
              <a:gd name="connsiteX44" fmla="*/ 9371402 w 12192000"/>
              <a:gd name="connsiteY44" fmla="*/ 371809 h 1924333"/>
              <a:gd name="connsiteX45" fmla="*/ 9429586 w 12192000"/>
              <a:gd name="connsiteY45" fmla="*/ 369213 h 1924333"/>
              <a:gd name="connsiteX46" fmla="*/ 9489757 w 12192000"/>
              <a:gd name="connsiteY46" fmla="*/ 377814 h 1924333"/>
              <a:gd name="connsiteX47" fmla="*/ 9516954 w 12192000"/>
              <a:gd name="connsiteY47" fmla="*/ 376991 h 1924333"/>
              <a:gd name="connsiteX48" fmla="*/ 9645588 w 12192000"/>
              <a:gd name="connsiteY48" fmla="*/ 363590 h 1924333"/>
              <a:gd name="connsiteX49" fmla="*/ 9722896 w 12192000"/>
              <a:gd name="connsiteY49" fmla="*/ 360983 h 1924333"/>
              <a:gd name="connsiteX50" fmla="*/ 9752803 w 12192000"/>
              <a:gd name="connsiteY50" fmla="*/ 368492 h 1924333"/>
              <a:gd name="connsiteX51" fmla="*/ 9890305 w 12192000"/>
              <a:gd name="connsiteY51" fmla="*/ 380736 h 1924333"/>
              <a:gd name="connsiteX52" fmla="*/ 9939767 w 12192000"/>
              <a:gd name="connsiteY52" fmla="*/ 377776 h 1924333"/>
              <a:gd name="connsiteX53" fmla="*/ 9944355 w 12192000"/>
              <a:gd name="connsiteY53" fmla="*/ 377352 h 1924333"/>
              <a:gd name="connsiteX54" fmla="*/ 9953719 w 12192000"/>
              <a:gd name="connsiteY54" fmla="*/ 375642 h 1924333"/>
              <a:gd name="connsiteX55" fmla="*/ 9955809 w 12192000"/>
              <a:gd name="connsiteY55" fmla="*/ 376294 h 1924333"/>
              <a:gd name="connsiteX56" fmla="*/ 10032710 w 12192000"/>
              <a:gd name="connsiteY56" fmla="*/ 394940 h 1924333"/>
              <a:gd name="connsiteX57" fmla="*/ 10049925 w 12192000"/>
              <a:gd name="connsiteY57" fmla="*/ 404971 h 1924333"/>
              <a:gd name="connsiteX58" fmla="*/ 10112671 w 12192000"/>
              <a:gd name="connsiteY58" fmla="*/ 414549 h 1924333"/>
              <a:gd name="connsiteX59" fmla="*/ 10170853 w 12192000"/>
              <a:gd name="connsiteY59" fmla="*/ 435168 h 1924333"/>
              <a:gd name="connsiteX60" fmla="*/ 10290184 w 12192000"/>
              <a:gd name="connsiteY60" fmla="*/ 448123 h 1924333"/>
              <a:gd name="connsiteX61" fmla="*/ 10320158 w 12192000"/>
              <a:gd name="connsiteY61" fmla="*/ 458352 h 1924333"/>
              <a:gd name="connsiteX62" fmla="*/ 10321815 w 12192000"/>
              <a:gd name="connsiteY62" fmla="*/ 463087 h 1924333"/>
              <a:gd name="connsiteX63" fmla="*/ 10373742 w 12192000"/>
              <a:gd name="connsiteY63" fmla="*/ 464538 h 1924333"/>
              <a:gd name="connsiteX64" fmla="*/ 10428532 w 12192000"/>
              <a:gd name="connsiteY64" fmla="*/ 492504 h 1924333"/>
              <a:gd name="connsiteX65" fmla="*/ 10466490 w 12192000"/>
              <a:gd name="connsiteY65" fmla="*/ 517759 h 1924333"/>
              <a:gd name="connsiteX66" fmla="*/ 10466675 w 12192000"/>
              <a:gd name="connsiteY66" fmla="*/ 522076 h 1924333"/>
              <a:gd name="connsiteX67" fmla="*/ 10470309 w 12192000"/>
              <a:gd name="connsiteY67" fmla="*/ 522792 h 1924333"/>
              <a:gd name="connsiteX68" fmla="*/ 10474138 w 12192000"/>
              <a:gd name="connsiteY68" fmla="*/ 519761 h 1924333"/>
              <a:gd name="connsiteX69" fmla="*/ 10501100 w 12192000"/>
              <a:gd name="connsiteY69" fmla="*/ 528263 h 1924333"/>
              <a:gd name="connsiteX70" fmla="*/ 10502395 w 12192000"/>
              <a:gd name="connsiteY70" fmla="*/ 536393 h 1924333"/>
              <a:gd name="connsiteX71" fmla="*/ 10689496 w 12192000"/>
              <a:gd name="connsiteY71" fmla="*/ 560233 h 1924333"/>
              <a:gd name="connsiteX72" fmla="*/ 10788736 w 12192000"/>
              <a:gd name="connsiteY72" fmla="*/ 613188 h 1924333"/>
              <a:gd name="connsiteX73" fmla="*/ 10819747 w 12192000"/>
              <a:gd name="connsiteY73" fmla="*/ 621351 h 1924333"/>
              <a:gd name="connsiteX74" fmla="*/ 10864632 w 12192000"/>
              <a:gd name="connsiteY74" fmla="*/ 644858 h 1924333"/>
              <a:gd name="connsiteX75" fmla="*/ 10929407 w 12192000"/>
              <a:gd name="connsiteY75" fmla="*/ 652945 h 1924333"/>
              <a:gd name="connsiteX76" fmla="*/ 10979412 w 12192000"/>
              <a:gd name="connsiteY76" fmla="*/ 654217 h 1924333"/>
              <a:gd name="connsiteX77" fmla="*/ 11006959 w 12192000"/>
              <a:gd name="connsiteY77" fmla="*/ 657017 h 1924333"/>
              <a:gd name="connsiteX78" fmla="*/ 11077038 w 12192000"/>
              <a:gd name="connsiteY78" fmla="*/ 668487 h 1924333"/>
              <a:gd name="connsiteX79" fmla="*/ 11157850 w 12192000"/>
              <a:gd name="connsiteY79" fmla="*/ 693164 h 1924333"/>
              <a:gd name="connsiteX80" fmla="*/ 11175276 w 12192000"/>
              <a:gd name="connsiteY80" fmla="*/ 697243 h 1924333"/>
              <a:gd name="connsiteX81" fmla="*/ 11191131 w 12192000"/>
              <a:gd name="connsiteY81" fmla="*/ 696085 h 1924333"/>
              <a:gd name="connsiteX82" fmla="*/ 11195573 w 12192000"/>
              <a:gd name="connsiteY82" fmla="*/ 691751 h 1924333"/>
              <a:gd name="connsiteX83" fmla="*/ 11205299 w 12192000"/>
              <a:gd name="connsiteY83" fmla="*/ 693247 h 1924333"/>
              <a:gd name="connsiteX84" fmla="*/ 11223770 w 12192000"/>
              <a:gd name="connsiteY84" fmla="*/ 690335 h 1924333"/>
              <a:gd name="connsiteX85" fmla="*/ 11292119 w 12192000"/>
              <a:gd name="connsiteY85" fmla="*/ 713311 h 1924333"/>
              <a:gd name="connsiteX86" fmla="*/ 11435379 w 12192000"/>
              <a:gd name="connsiteY86" fmla="*/ 758519 h 1924333"/>
              <a:gd name="connsiteX87" fmla="*/ 11604406 w 12192000"/>
              <a:gd name="connsiteY87" fmla="*/ 810476 h 1924333"/>
              <a:gd name="connsiteX88" fmla="*/ 11652155 w 12192000"/>
              <a:gd name="connsiteY88" fmla="*/ 825109 h 1924333"/>
              <a:gd name="connsiteX89" fmla="*/ 11654192 w 12192000"/>
              <a:gd name="connsiteY89" fmla="*/ 827301 h 1924333"/>
              <a:gd name="connsiteX90" fmla="*/ 11676599 w 12192000"/>
              <a:gd name="connsiteY90" fmla="*/ 846628 h 1924333"/>
              <a:gd name="connsiteX91" fmla="*/ 11775168 w 12192000"/>
              <a:gd name="connsiteY91" fmla="*/ 890664 h 1924333"/>
              <a:gd name="connsiteX92" fmla="*/ 11826341 w 12192000"/>
              <a:gd name="connsiteY92" fmla="*/ 877558 h 1924333"/>
              <a:gd name="connsiteX93" fmla="*/ 11879068 w 12192000"/>
              <a:gd name="connsiteY93" fmla="*/ 874038 h 1924333"/>
              <a:gd name="connsiteX94" fmla="*/ 11889563 w 12192000"/>
              <a:gd name="connsiteY94" fmla="*/ 878619 h 1924333"/>
              <a:gd name="connsiteX95" fmla="*/ 12016613 w 12192000"/>
              <a:gd name="connsiteY95" fmla="*/ 886111 h 1924333"/>
              <a:gd name="connsiteX96" fmla="*/ 12108292 w 12192000"/>
              <a:gd name="connsiteY96" fmla="*/ 868500 h 1924333"/>
              <a:gd name="connsiteX97" fmla="*/ 12182910 w 12192000"/>
              <a:gd name="connsiteY97" fmla="*/ 882003 h 1924333"/>
              <a:gd name="connsiteX98" fmla="*/ 12192000 w 12192000"/>
              <a:gd name="connsiteY98" fmla="*/ 884778 h 1924333"/>
              <a:gd name="connsiteX99" fmla="*/ 12192000 w 12192000"/>
              <a:gd name="connsiteY99" fmla="*/ 1610315 h 1924333"/>
              <a:gd name="connsiteX100" fmla="*/ 12191998 w 12192000"/>
              <a:gd name="connsiteY100" fmla="*/ 1610315 h 1924333"/>
              <a:gd name="connsiteX101" fmla="*/ 12191998 w 12192000"/>
              <a:gd name="connsiteY101" fmla="*/ 1924333 h 1924333"/>
              <a:gd name="connsiteX102" fmla="*/ 0 w 12192000"/>
              <a:gd name="connsiteY102" fmla="*/ 1924333 h 1924333"/>
              <a:gd name="connsiteX103" fmla="*/ 0 w 12192000"/>
              <a:gd name="connsiteY103" fmla="*/ 505159 h 1924333"/>
              <a:gd name="connsiteX104" fmla="*/ 5722 w 12192000"/>
              <a:gd name="connsiteY104" fmla="*/ 508889 h 1924333"/>
              <a:gd name="connsiteX105" fmla="*/ 38476 w 12192000"/>
              <a:gd name="connsiteY105" fmla="*/ 524137 h 1924333"/>
              <a:gd name="connsiteX106" fmla="*/ 192883 w 12192000"/>
              <a:gd name="connsiteY106" fmla="*/ 545272 h 1924333"/>
              <a:gd name="connsiteX107" fmla="*/ 343710 w 12192000"/>
              <a:gd name="connsiteY107" fmla="*/ 565029 h 1924333"/>
              <a:gd name="connsiteX108" fmla="*/ 471066 w 12192000"/>
              <a:gd name="connsiteY108" fmla="*/ 549837 h 1924333"/>
              <a:gd name="connsiteX109" fmla="*/ 617333 w 12192000"/>
              <a:gd name="connsiteY109" fmla="*/ 526428 h 1924333"/>
              <a:gd name="connsiteX110" fmla="*/ 725203 w 12192000"/>
              <a:gd name="connsiteY110" fmla="*/ 523793 h 1924333"/>
              <a:gd name="connsiteX111" fmla="*/ 788494 w 12192000"/>
              <a:gd name="connsiteY111" fmla="*/ 505799 h 1924333"/>
              <a:gd name="connsiteX112" fmla="*/ 885977 w 12192000"/>
              <a:gd name="connsiteY112" fmla="*/ 526585 h 1924333"/>
              <a:gd name="connsiteX113" fmla="*/ 932142 w 12192000"/>
              <a:gd name="connsiteY113" fmla="*/ 528005 h 1924333"/>
              <a:gd name="connsiteX114" fmla="*/ 1090404 w 12192000"/>
              <a:gd name="connsiteY114" fmla="*/ 498299 h 1924333"/>
              <a:gd name="connsiteX115" fmla="*/ 1188628 w 12192000"/>
              <a:gd name="connsiteY115" fmla="*/ 483151 h 1924333"/>
              <a:gd name="connsiteX116" fmla="*/ 1316247 w 12192000"/>
              <a:gd name="connsiteY116" fmla="*/ 425979 h 1924333"/>
              <a:gd name="connsiteX117" fmla="*/ 1357712 w 12192000"/>
              <a:gd name="connsiteY117" fmla="*/ 416549 h 1924333"/>
              <a:gd name="connsiteX118" fmla="*/ 1425921 w 12192000"/>
              <a:gd name="connsiteY118" fmla="*/ 413953 h 1924333"/>
              <a:gd name="connsiteX119" fmla="*/ 1503817 w 12192000"/>
              <a:gd name="connsiteY119" fmla="*/ 380457 h 1924333"/>
              <a:gd name="connsiteX120" fmla="*/ 1639196 w 12192000"/>
              <a:gd name="connsiteY120" fmla="*/ 372785 h 1924333"/>
              <a:gd name="connsiteX121" fmla="*/ 1705606 w 12192000"/>
              <a:gd name="connsiteY121" fmla="*/ 359023 h 1924333"/>
              <a:gd name="connsiteX122" fmla="*/ 1813011 w 12192000"/>
              <a:gd name="connsiteY122" fmla="*/ 331023 h 1924333"/>
              <a:gd name="connsiteX123" fmla="*/ 1831380 w 12192000"/>
              <a:gd name="connsiteY123" fmla="*/ 341307 h 1924333"/>
              <a:gd name="connsiteX124" fmla="*/ 1858612 w 12192000"/>
              <a:gd name="connsiteY124" fmla="*/ 326777 h 1924333"/>
              <a:gd name="connsiteX125" fmla="*/ 1880661 w 12192000"/>
              <a:gd name="connsiteY125" fmla="*/ 335987 h 1924333"/>
              <a:gd name="connsiteX126" fmla="*/ 1941495 w 12192000"/>
              <a:gd name="connsiteY126" fmla="*/ 310792 h 1924333"/>
              <a:gd name="connsiteX127" fmla="*/ 1995402 w 12192000"/>
              <a:gd name="connsiteY127" fmla="*/ 305480 h 1924333"/>
              <a:gd name="connsiteX128" fmla="*/ 2223864 w 12192000"/>
              <a:gd name="connsiteY128" fmla="*/ 266118 h 1924333"/>
              <a:gd name="connsiteX129" fmla="*/ 2418043 w 12192000"/>
              <a:gd name="connsiteY129" fmla="*/ 215314 h 1924333"/>
              <a:gd name="connsiteX130" fmla="*/ 2558461 w 12192000"/>
              <a:gd name="connsiteY130" fmla="*/ 168193 h 1924333"/>
              <a:gd name="connsiteX131" fmla="*/ 2595535 w 12192000"/>
              <a:gd name="connsiteY131" fmla="*/ 158548 h 1924333"/>
              <a:gd name="connsiteX132" fmla="*/ 2626942 w 12192000"/>
              <a:gd name="connsiteY132" fmla="*/ 130400 h 1924333"/>
              <a:gd name="connsiteX133" fmla="*/ 2632225 w 12192000"/>
              <a:gd name="connsiteY133" fmla="*/ 130446 h 1924333"/>
              <a:gd name="connsiteX134" fmla="*/ 2696856 w 12192000"/>
              <a:gd name="connsiteY134" fmla="*/ 128498 h 1924333"/>
              <a:gd name="connsiteX135" fmla="*/ 2759767 w 12192000"/>
              <a:gd name="connsiteY135" fmla="*/ 127784 h 1924333"/>
              <a:gd name="connsiteX136" fmla="*/ 2792685 w 12192000"/>
              <a:gd name="connsiteY136" fmla="*/ 115710 h 1924333"/>
              <a:gd name="connsiteX137" fmla="*/ 2799767 w 12192000"/>
              <a:gd name="connsiteY137" fmla="*/ 113754 h 1924333"/>
              <a:gd name="connsiteX138" fmla="*/ 2829799 w 12192000"/>
              <a:gd name="connsiteY138" fmla="*/ 120042 h 1924333"/>
              <a:gd name="connsiteX139" fmla="*/ 2890704 w 12192000"/>
              <a:gd name="connsiteY139" fmla="*/ 121493 h 1924333"/>
              <a:gd name="connsiteX140" fmla="*/ 3042646 w 12192000"/>
              <a:gd name="connsiteY140" fmla="*/ 112273 h 1924333"/>
              <a:gd name="connsiteX141" fmla="*/ 3146630 w 12192000"/>
              <a:gd name="connsiteY141" fmla="*/ 100898 h 1924333"/>
              <a:gd name="connsiteX142" fmla="*/ 3233163 w 12192000"/>
              <a:gd name="connsiteY142" fmla="*/ 120200 h 1924333"/>
              <a:gd name="connsiteX143" fmla="*/ 3372699 w 12192000"/>
              <a:gd name="connsiteY143" fmla="*/ 129394 h 1924333"/>
              <a:gd name="connsiteX144" fmla="*/ 3394352 w 12192000"/>
              <a:gd name="connsiteY144" fmla="*/ 131671 h 1924333"/>
              <a:gd name="connsiteX145" fmla="*/ 3448218 w 12192000"/>
              <a:gd name="connsiteY145" fmla="*/ 118229 h 1924333"/>
              <a:gd name="connsiteX146" fmla="*/ 3505047 w 12192000"/>
              <a:gd name="connsiteY146" fmla="*/ 115412 h 1924333"/>
              <a:gd name="connsiteX147" fmla="*/ 3521767 w 12192000"/>
              <a:gd name="connsiteY147" fmla="*/ 111071 h 1924333"/>
              <a:gd name="connsiteX148" fmla="*/ 3585137 w 12192000"/>
              <a:gd name="connsiteY148" fmla="*/ 114371 h 1924333"/>
              <a:gd name="connsiteX149" fmla="*/ 3690293 w 12192000"/>
              <a:gd name="connsiteY149" fmla="*/ 98301 h 1924333"/>
              <a:gd name="connsiteX150" fmla="*/ 3867818 w 12192000"/>
              <a:gd name="connsiteY150" fmla="*/ 88985 h 1924333"/>
              <a:gd name="connsiteX151" fmla="*/ 4091337 w 12192000"/>
              <a:gd name="connsiteY151" fmla="*/ 70813 h 1924333"/>
              <a:gd name="connsiteX152" fmla="*/ 4246332 w 12192000"/>
              <a:gd name="connsiteY152" fmla="*/ 41697 h 1924333"/>
              <a:gd name="connsiteX153" fmla="*/ 4266975 w 12192000"/>
              <a:gd name="connsiteY153" fmla="*/ 46592 h 1924333"/>
              <a:gd name="connsiteX154" fmla="*/ 4270566 w 12192000"/>
              <a:gd name="connsiteY154" fmla="*/ 47620 h 1924333"/>
              <a:gd name="connsiteX155" fmla="*/ 4288964 w 12192000"/>
              <a:gd name="connsiteY155" fmla="*/ 52766 h 1924333"/>
              <a:gd name="connsiteX156" fmla="*/ 4365137 w 12192000"/>
              <a:gd name="connsiteY156" fmla="*/ 51783 h 1924333"/>
              <a:gd name="connsiteX157" fmla="*/ 4430546 w 12192000"/>
              <a:gd name="connsiteY157" fmla="*/ 44555 h 1924333"/>
              <a:gd name="connsiteX158" fmla="*/ 4444136 w 12192000"/>
              <a:gd name="connsiteY158" fmla="*/ 39567 h 1924333"/>
              <a:gd name="connsiteX159" fmla="*/ 4534039 w 12192000"/>
              <a:gd name="connsiteY159" fmla="*/ 31604 h 1924333"/>
              <a:gd name="connsiteX160" fmla="*/ 4560448 w 12192000"/>
              <a:gd name="connsiteY160" fmla="*/ 25231 h 1924333"/>
              <a:gd name="connsiteX161" fmla="*/ 4568006 w 12192000"/>
              <a:gd name="connsiteY161" fmla="*/ 25970 h 1924333"/>
              <a:gd name="connsiteX162" fmla="*/ 4595497 w 12192000"/>
              <a:gd name="connsiteY162" fmla="*/ 22958 h 1924333"/>
              <a:gd name="connsiteX163" fmla="*/ 4608623 w 12192000"/>
              <a:gd name="connsiteY163" fmla="*/ 18108 h 1924333"/>
              <a:gd name="connsiteX164" fmla="*/ 4623942 w 12192000"/>
              <a:gd name="connsiteY164" fmla="*/ 22251 h 1924333"/>
              <a:gd name="connsiteX165" fmla="*/ 4664336 w 12192000"/>
              <a:gd name="connsiteY165" fmla="*/ 23306 h 1924333"/>
              <a:gd name="connsiteX166" fmla="*/ 4677385 w 12192000"/>
              <a:gd name="connsiteY166" fmla="*/ 18246 h 1924333"/>
              <a:gd name="connsiteX167" fmla="*/ 4698143 w 12192000"/>
              <a:gd name="connsiteY167" fmla="*/ 18036 h 1924333"/>
              <a:gd name="connsiteX168" fmla="*/ 4750609 w 12192000"/>
              <a:gd name="connsiteY168" fmla="*/ 23611 h 1924333"/>
              <a:gd name="connsiteX169" fmla="*/ 4784658 w 12192000"/>
              <a:gd name="connsiteY169" fmla="*/ 25057 h 1924333"/>
              <a:gd name="connsiteX170" fmla="*/ 4847558 w 12192000"/>
              <a:gd name="connsiteY170" fmla="*/ 38726 h 1924333"/>
              <a:gd name="connsiteX171" fmla="*/ 4909134 w 12192000"/>
              <a:gd name="connsiteY171" fmla="*/ 50659 h 1924333"/>
              <a:gd name="connsiteX172" fmla="*/ 5099219 w 12192000"/>
              <a:gd name="connsiteY172" fmla="*/ 55050 h 1924333"/>
              <a:gd name="connsiteX173" fmla="*/ 5184992 w 12192000"/>
              <a:gd name="connsiteY173" fmla="*/ 67596 h 1924333"/>
              <a:gd name="connsiteX174" fmla="*/ 5229637 w 12192000"/>
              <a:gd name="connsiteY174" fmla="*/ 67789 h 1924333"/>
              <a:gd name="connsiteX175" fmla="*/ 5389346 w 12192000"/>
              <a:gd name="connsiteY175" fmla="*/ 80211 h 1924333"/>
              <a:gd name="connsiteX176" fmla="*/ 5494414 w 12192000"/>
              <a:gd name="connsiteY176" fmla="*/ 75926 h 1924333"/>
              <a:gd name="connsiteX177" fmla="*/ 5528443 w 12192000"/>
              <a:gd name="connsiteY177" fmla="*/ 77206 h 1924333"/>
              <a:gd name="connsiteX178" fmla="*/ 5684939 w 12192000"/>
              <a:gd name="connsiteY178" fmla="*/ 50269 h 1924333"/>
              <a:gd name="connsiteX179" fmla="*/ 5765146 w 12192000"/>
              <a:gd name="connsiteY179" fmla="*/ 50414 h 1924333"/>
              <a:gd name="connsiteX180" fmla="*/ 5848655 w 12192000"/>
              <a:gd name="connsiteY180" fmla="*/ 35257 h 1924333"/>
              <a:gd name="connsiteX181" fmla="*/ 5930656 w 12192000"/>
              <a:gd name="connsiteY181" fmla="*/ 30131 h 1924333"/>
              <a:gd name="connsiteX182" fmla="*/ 6124150 w 12192000"/>
              <a:gd name="connsiteY182" fmla="*/ 31679 h 1924333"/>
              <a:gd name="connsiteX183" fmla="*/ 6189199 w 12192000"/>
              <a:gd name="connsiteY183" fmla="*/ 588 h 1924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</a:cxnLst>
            <a:rect l="l" t="t" r="r" b="b"/>
            <a:pathLst>
              <a:path w="12192000" h="1924333">
                <a:moveTo>
                  <a:pt x="6189199" y="588"/>
                </a:moveTo>
                <a:cubicBezTo>
                  <a:pt x="6196356" y="-574"/>
                  <a:pt x="6202609" y="-108"/>
                  <a:pt x="6207079" y="2850"/>
                </a:cubicBezTo>
                <a:cubicBezTo>
                  <a:pt x="6222026" y="2749"/>
                  <a:pt x="6273489" y="3767"/>
                  <a:pt x="6285610" y="18131"/>
                </a:cubicBezTo>
                <a:cubicBezTo>
                  <a:pt x="6307255" y="18685"/>
                  <a:pt x="6357141" y="23793"/>
                  <a:pt x="6378008" y="24625"/>
                </a:cubicBezTo>
                <a:cubicBezTo>
                  <a:pt x="6409946" y="30645"/>
                  <a:pt x="6438307" y="10375"/>
                  <a:pt x="6466340" y="21366"/>
                </a:cubicBezTo>
                <a:cubicBezTo>
                  <a:pt x="6488276" y="31229"/>
                  <a:pt x="6529854" y="28110"/>
                  <a:pt x="6553334" y="35307"/>
                </a:cubicBezTo>
                <a:cubicBezTo>
                  <a:pt x="6561737" y="48059"/>
                  <a:pt x="6609188" y="62087"/>
                  <a:pt x="6626068" y="58045"/>
                </a:cubicBezTo>
                <a:cubicBezTo>
                  <a:pt x="6660952" y="66570"/>
                  <a:pt x="6666277" y="84716"/>
                  <a:pt x="6692303" y="91487"/>
                </a:cubicBezTo>
                <a:lnTo>
                  <a:pt x="6733670" y="118130"/>
                </a:lnTo>
                <a:lnTo>
                  <a:pt x="6798016" y="112271"/>
                </a:lnTo>
                <a:lnTo>
                  <a:pt x="6801081" y="114963"/>
                </a:lnTo>
                <a:cubicBezTo>
                  <a:pt x="6806919" y="120140"/>
                  <a:pt x="6812832" y="125016"/>
                  <a:pt x="6819351" y="128825"/>
                </a:cubicBezTo>
                <a:cubicBezTo>
                  <a:pt x="6825742" y="109997"/>
                  <a:pt x="6840132" y="116541"/>
                  <a:pt x="6852732" y="123321"/>
                </a:cubicBezTo>
                <a:lnTo>
                  <a:pt x="6865247" y="128836"/>
                </a:lnTo>
                <a:lnTo>
                  <a:pt x="6905517" y="129265"/>
                </a:lnTo>
                <a:cubicBezTo>
                  <a:pt x="6934052" y="140042"/>
                  <a:pt x="6939773" y="141556"/>
                  <a:pt x="6950286" y="150104"/>
                </a:cubicBezTo>
                <a:lnTo>
                  <a:pt x="7003442" y="136136"/>
                </a:lnTo>
                <a:lnTo>
                  <a:pt x="7160047" y="166721"/>
                </a:lnTo>
                <a:cubicBezTo>
                  <a:pt x="7207281" y="179911"/>
                  <a:pt x="7280644" y="210197"/>
                  <a:pt x="7325604" y="215867"/>
                </a:cubicBezTo>
                <a:cubicBezTo>
                  <a:pt x="7460113" y="233904"/>
                  <a:pt x="7393081" y="242880"/>
                  <a:pt x="7540522" y="239374"/>
                </a:cubicBezTo>
                <a:cubicBezTo>
                  <a:pt x="7545714" y="234872"/>
                  <a:pt x="7605972" y="231727"/>
                  <a:pt x="7612071" y="229553"/>
                </a:cubicBezTo>
                <a:lnTo>
                  <a:pt x="7651995" y="244567"/>
                </a:lnTo>
                <a:lnTo>
                  <a:pt x="7725761" y="258638"/>
                </a:lnTo>
                <a:lnTo>
                  <a:pt x="7823038" y="287078"/>
                </a:lnTo>
                <a:cubicBezTo>
                  <a:pt x="7837080" y="286482"/>
                  <a:pt x="7851647" y="286498"/>
                  <a:pt x="7866405" y="287288"/>
                </a:cubicBezTo>
                <a:lnTo>
                  <a:pt x="7875021" y="288224"/>
                </a:lnTo>
                <a:cubicBezTo>
                  <a:pt x="7875062" y="288354"/>
                  <a:pt x="7875105" y="288483"/>
                  <a:pt x="7875146" y="288614"/>
                </a:cubicBezTo>
                <a:cubicBezTo>
                  <a:pt x="7880550" y="289202"/>
                  <a:pt x="7901153" y="290716"/>
                  <a:pt x="7907443" y="291752"/>
                </a:cubicBezTo>
                <a:lnTo>
                  <a:pt x="7912892" y="294833"/>
                </a:lnTo>
                <a:lnTo>
                  <a:pt x="7946345" y="319359"/>
                </a:lnTo>
                <a:cubicBezTo>
                  <a:pt x="7958657" y="312776"/>
                  <a:pt x="7996513" y="309749"/>
                  <a:pt x="8021238" y="315159"/>
                </a:cubicBezTo>
                <a:cubicBezTo>
                  <a:pt x="8045964" y="320570"/>
                  <a:pt x="8058169" y="340462"/>
                  <a:pt x="8094697" y="351819"/>
                </a:cubicBezTo>
                <a:cubicBezTo>
                  <a:pt x="8129587" y="361154"/>
                  <a:pt x="8116181" y="360544"/>
                  <a:pt x="8155208" y="371168"/>
                </a:cubicBezTo>
                <a:cubicBezTo>
                  <a:pt x="8196217" y="383300"/>
                  <a:pt x="8205468" y="391801"/>
                  <a:pt x="8248472" y="400489"/>
                </a:cubicBezTo>
                <a:cubicBezTo>
                  <a:pt x="8283932" y="419791"/>
                  <a:pt x="8278617" y="392031"/>
                  <a:pt x="8300068" y="405531"/>
                </a:cubicBezTo>
                <a:lnTo>
                  <a:pt x="8356293" y="403328"/>
                </a:lnTo>
                <a:cubicBezTo>
                  <a:pt x="8377247" y="404463"/>
                  <a:pt x="8438442" y="433194"/>
                  <a:pt x="8475838" y="435524"/>
                </a:cubicBezTo>
                <a:cubicBezTo>
                  <a:pt x="8510241" y="438037"/>
                  <a:pt x="8545511" y="449840"/>
                  <a:pt x="8575216" y="450198"/>
                </a:cubicBezTo>
                <a:lnTo>
                  <a:pt x="8588650" y="447070"/>
                </a:lnTo>
                <a:lnTo>
                  <a:pt x="8612184" y="439577"/>
                </a:lnTo>
                <a:lnTo>
                  <a:pt x="8630713" y="433015"/>
                </a:lnTo>
                <a:cubicBezTo>
                  <a:pt x="8635870" y="429519"/>
                  <a:pt x="8700685" y="428411"/>
                  <a:pt x="8704240" y="422865"/>
                </a:cubicBezTo>
                <a:cubicBezTo>
                  <a:pt x="8761777" y="429549"/>
                  <a:pt x="8768302" y="427178"/>
                  <a:pt x="8829513" y="429389"/>
                </a:cubicBezTo>
                <a:cubicBezTo>
                  <a:pt x="8922895" y="444672"/>
                  <a:pt x="8924579" y="401507"/>
                  <a:pt x="9083651" y="390744"/>
                </a:cubicBezTo>
                <a:cubicBezTo>
                  <a:pt x="9138403" y="388032"/>
                  <a:pt x="9315003" y="378647"/>
                  <a:pt x="9371402" y="371809"/>
                </a:cubicBezTo>
                <a:cubicBezTo>
                  <a:pt x="9358632" y="337502"/>
                  <a:pt x="9402842" y="379364"/>
                  <a:pt x="9429586" y="369213"/>
                </a:cubicBezTo>
                <a:cubicBezTo>
                  <a:pt x="9449312" y="370213"/>
                  <a:pt x="9473938" y="373270"/>
                  <a:pt x="9489757" y="377814"/>
                </a:cubicBezTo>
                <a:cubicBezTo>
                  <a:pt x="9498164" y="379256"/>
                  <a:pt x="9507139" y="379272"/>
                  <a:pt x="9516954" y="376991"/>
                </a:cubicBezTo>
                <a:cubicBezTo>
                  <a:pt x="9548430" y="354766"/>
                  <a:pt x="9591874" y="370315"/>
                  <a:pt x="9645588" y="363590"/>
                </a:cubicBezTo>
                <a:cubicBezTo>
                  <a:pt x="9660487" y="368814"/>
                  <a:pt x="9710817" y="350550"/>
                  <a:pt x="9722896" y="360983"/>
                </a:cubicBezTo>
                <a:cubicBezTo>
                  <a:pt x="9733918" y="362239"/>
                  <a:pt x="9745201" y="356679"/>
                  <a:pt x="9752803" y="368492"/>
                </a:cubicBezTo>
                <a:cubicBezTo>
                  <a:pt x="9793268" y="374490"/>
                  <a:pt x="9843313" y="380978"/>
                  <a:pt x="9890305" y="380736"/>
                </a:cubicBezTo>
                <a:cubicBezTo>
                  <a:pt x="9912701" y="380083"/>
                  <a:pt x="9926523" y="379037"/>
                  <a:pt x="9939767" y="377776"/>
                </a:cubicBezTo>
                <a:lnTo>
                  <a:pt x="9944355" y="377352"/>
                </a:lnTo>
                <a:lnTo>
                  <a:pt x="9953719" y="375642"/>
                </a:lnTo>
                <a:lnTo>
                  <a:pt x="9955809" y="376294"/>
                </a:lnTo>
                <a:lnTo>
                  <a:pt x="10032710" y="394940"/>
                </a:lnTo>
                <a:lnTo>
                  <a:pt x="10049925" y="404971"/>
                </a:lnTo>
                <a:lnTo>
                  <a:pt x="10112671" y="414549"/>
                </a:lnTo>
                <a:cubicBezTo>
                  <a:pt x="10169643" y="412125"/>
                  <a:pt x="10132220" y="425358"/>
                  <a:pt x="10170853" y="435168"/>
                </a:cubicBezTo>
                <a:cubicBezTo>
                  <a:pt x="10206088" y="442020"/>
                  <a:pt x="10240809" y="454081"/>
                  <a:pt x="10290184" y="448123"/>
                </a:cubicBezTo>
                <a:cubicBezTo>
                  <a:pt x="10301813" y="444919"/>
                  <a:pt x="10315233" y="449499"/>
                  <a:pt x="10320158" y="458352"/>
                </a:cubicBezTo>
                <a:cubicBezTo>
                  <a:pt x="10321006" y="459876"/>
                  <a:pt x="10321565" y="461470"/>
                  <a:pt x="10321815" y="463087"/>
                </a:cubicBezTo>
                <a:cubicBezTo>
                  <a:pt x="10354058" y="457158"/>
                  <a:pt x="10355176" y="470634"/>
                  <a:pt x="10373742" y="464538"/>
                </a:cubicBezTo>
                <a:cubicBezTo>
                  <a:pt x="10403060" y="475292"/>
                  <a:pt x="10411841" y="497597"/>
                  <a:pt x="10428532" y="492504"/>
                </a:cubicBezTo>
                <a:cubicBezTo>
                  <a:pt x="10440561" y="500742"/>
                  <a:pt x="10446267" y="521930"/>
                  <a:pt x="10466490" y="517759"/>
                </a:cubicBezTo>
                <a:cubicBezTo>
                  <a:pt x="10464622" y="519986"/>
                  <a:pt x="10465013" y="521261"/>
                  <a:pt x="10466675" y="522076"/>
                </a:cubicBezTo>
                <a:lnTo>
                  <a:pt x="10470309" y="522792"/>
                </a:lnTo>
                <a:lnTo>
                  <a:pt x="10474138" y="519761"/>
                </a:lnTo>
                <a:cubicBezTo>
                  <a:pt x="10488888" y="509612"/>
                  <a:pt x="10484914" y="524734"/>
                  <a:pt x="10501100" y="528263"/>
                </a:cubicBezTo>
                <a:cubicBezTo>
                  <a:pt x="10508412" y="530705"/>
                  <a:pt x="10505426" y="533743"/>
                  <a:pt x="10502395" y="536393"/>
                </a:cubicBezTo>
                <a:lnTo>
                  <a:pt x="10689496" y="560233"/>
                </a:lnTo>
                <a:cubicBezTo>
                  <a:pt x="10721441" y="573640"/>
                  <a:pt x="10757547" y="582937"/>
                  <a:pt x="10788736" y="613188"/>
                </a:cubicBezTo>
                <a:cubicBezTo>
                  <a:pt x="10794510" y="621641"/>
                  <a:pt x="10807098" y="616073"/>
                  <a:pt x="10819747" y="621351"/>
                </a:cubicBezTo>
                <a:cubicBezTo>
                  <a:pt x="10832398" y="626630"/>
                  <a:pt x="10846356" y="639592"/>
                  <a:pt x="10864632" y="644858"/>
                </a:cubicBezTo>
                <a:cubicBezTo>
                  <a:pt x="10895617" y="652290"/>
                  <a:pt x="10921550" y="640451"/>
                  <a:pt x="10929407" y="652945"/>
                </a:cubicBezTo>
                <a:cubicBezTo>
                  <a:pt x="10945460" y="653176"/>
                  <a:pt x="10968148" y="640553"/>
                  <a:pt x="10979412" y="654217"/>
                </a:cubicBezTo>
                <a:cubicBezTo>
                  <a:pt x="10981679" y="643737"/>
                  <a:pt x="10997287" y="663414"/>
                  <a:pt x="11006959" y="657017"/>
                </a:cubicBezTo>
                <a:cubicBezTo>
                  <a:pt x="11023230" y="659396"/>
                  <a:pt x="11051890" y="662462"/>
                  <a:pt x="11077038" y="668487"/>
                </a:cubicBezTo>
                <a:cubicBezTo>
                  <a:pt x="11097000" y="690299"/>
                  <a:pt x="11141286" y="676399"/>
                  <a:pt x="11157850" y="693164"/>
                </a:cubicBezTo>
                <a:cubicBezTo>
                  <a:pt x="11163800" y="695757"/>
                  <a:pt x="11169599" y="696942"/>
                  <a:pt x="11175276" y="697243"/>
                </a:cubicBezTo>
                <a:lnTo>
                  <a:pt x="11191131" y="696085"/>
                </a:lnTo>
                <a:lnTo>
                  <a:pt x="11195573" y="691751"/>
                </a:lnTo>
                <a:lnTo>
                  <a:pt x="11205299" y="693247"/>
                </a:lnTo>
                <a:lnTo>
                  <a:pt x="11223770" y="690335"/>
                </a:lnTo>
                <a:cubicBezTo>
                  <a:pt x="11237778" y="693777"/>
                  <a:pt x="11256852" y="701947"/>
                  <a:pt x="11292119" y="713311"/>
                </a:cubicBezTo>
                <a:cubicBezTo>
                  <a:pt x="11334878" y="733451"/>
                  <a:pt x="11401662" y="729175"/>
                  <a:pt x="11435379" y="758519"/>
                </a:cubicBezTo>
                <a:lnTo>
                  <a:pt x="11604406" y="810476"/>
                </a:lnTo>
                <a:lnTo>
                  <a:pt x="11652155" y="825109"/>
                </a:lnTo>
                <a:lnTo>
                  <a:pt x="11654192" y="827301"/>
                </a:lnTo>
                <a:cubicBezTo>
                  <a:pt x="11661650" y="834729"/>
                  <a:pt x="11669215" y="841480"/>
                  <a:pt x="11676599" y="846628"/>
                </a:cubicBezTo>
                <a:cubicBezTo>
                  <a:pt x="11688258" y="861760"/>
                  <a:pt x="11752266" y="896888"/>
                  <a:pt x="11775168" y="890664"/>
                </a:cubicBezTo>
                <a:cubicBezTo>
                  <a:pt x="11790977" y="883819"/>
                  <a:pt x="11808364" y="879901"/>
                  <a:pt x="11826341" y="877558"/>
                </a:cubicBezTo>
                <a:lnTo>
                  <a:pt x="11879068" y="874038"/>
                </a:lnTo>
                <a:lnTo>
                  <a:pt x="11889563" y="878619"/>
                </a:lnTo>
                <a:lnTo>
                  <a:pt x="12016613" y="886111"/>
                </a:lnTo>
                <a:lnTo>
                  <a:pt x="12108292" y="868500"/>
                </a:lnTo>
                <a:cubicBezTo>
                  <a:pt x="12129725" y="867311"/>
                  <a:pt x="12157891" y="874537"/>
                  <a:pt x="12182910" y="882003"/>
                </a:cubicBezTo>
                <a:lnTo>
                  <a:pt x="12192000" y="884778"/>
                </a:lnTo>
                <a:lnTo>
                  <a:pt x="12192000" y="1610315"/>
                </a:lnTo>
                <a:lnTo>
                  <a:pt x="12191998" y="1610315"/>
                </a:lnTo>
                <a:lnTo>
                  <a:pt x="12191998" y="1924333"/>
                </a:lnTo>
                <a:lnTo>
                  <a:pt x="0" y="1924333"/>
                </a:lnTo>
                <a:lnTo>
                  <a:pt x="0" y="505159"/>
                </a:lnTo>
                <a:lnTo>
                  <a:pt x="5722" y="508889"/>
                </a:lnTo>
                <a:cubicBezTo>
                  <a:pt x="21614" y="518548"/>
                  <a:pt x="33814" y="524781"/>
                  <a:pt x="38476" y="524137"/>
                </a:cubicBezTo>
                <a:cubicBezTo>
                  <a:pt x="99229" y="544180"/>
                  <a:pt x="142010" y="538457"/>
                  <a:pt x="192883" y="545272"/>
                </a:cubicBezTo>
                <a:cubicBezTo>
                  <a:pt x="277629" y="525210"/>
                  <a:pt x="293434" y="558443"/>
                  <a:pt x="343710" y="565029"/>
                </a:cubicBezTo>
                <a:cubicBezTo>
                  <a:pt x="383094" y="555729"/>
                  <a:pt x="425462" y="556271"/>
                  <a:pt x="471066" y="549837"/>
                </a:cubicBezTo>
                <a:cubicBezTo>
                  <a:pt x="513583" y="544428"/>
                  <a:pt x="569194" y="531004"/>
                  <a:pt x="617333" y="526428"/>
                </a:cubicBezTo>
                <a:cubicBezTo>
                  <a:pt x="660031" y="520760"/>
                  <a:pt x="696675" y="523882"/>
                  <a:pt x="725203" y="523793"/>
                </a:cubicBezTo>
                <a:cubicBezTo>
                  <a:pt x="736650" y="521695"/>
                  <a:pt x="780513" y="502146"/>
                  <a:pt x="788494" y="505799"/>
                </a:cubicBezTo>
                <a:lnTo>
                  <a:pt x="885977" y="526585"/>
                </a:lnTo>
                <a:cubicBezTo>
                  <a:pt x="906140" y="522837"/>
                  <a:pt x="917203" y="532232"/>
                  <a:pt x="932142" y="528005"/>
                </a:cubicBezTo>
                <a:cubicBezTo>
                  <a:pt x="963701" y="524128"/>
                  <a:pt x="1061555" y="499582"/>
                  <a:pt x="1090404" y="498299"/>
                </a:cubicBezTo>
                <a:cubicBezTo>
                  <a:pt x="1132840" y="494057"/>
                  <a:pt x="1148476" y="496041"/>
                  <a:pt x="1188628" y="483151"/>
                </a:cubicBezTo>
                <a:cubicBezTo>
                  <a:pt x="1230397" y="468408"/>
                  <a:pt x="1278711" y="457638"/>
                  <a:pt x="1316247" y="425979"/>
                </a:cubicBezTo>
                <a:cubicBezTo>
                  <a:pt x="1322662" y="417251"/>
                  <a:pt x="1339433" y="418553"/>
                  <a:pt x="1357712" y="416549"/>
                </a:cubicBezTo>
                <a:cubicBezTo>
                  <a:pt x="1375991" y="414544"/>
                  <a:pt x="1423507" y="412949"/>
                  <a:pt x="1425921" y="413953"/>
                </a:cubicBezTo>
                <a:cubicBezTo>
                  <a:pt x="1450272" y="407937"/>
                  <a:pt x="1458223" y="388156"/>
                  <a:pt x="1503817" y="380457"/>
                </a:cubicBezTo>
                <a:cubicBezTo>
                  <a:pt x="1541095" y="377398"/>
                  <a:pt x="1605565" y="376357"/>
                  <a:pt x="1639196" y="372785"/>
                </a:cubicBezTo>
                <a:cubicBezTo>
                  <a:pt x="1653280" y="376736"/>
                  <a:pt x="1695289" y="365766"/>
                  <a:pt x="1705606" y="359023"/>
                </a:cubicBezTo>
                <a:cubicBezTo>
                  <a:pt x="1729169" y="336295"/>
                  <a:pt x="1793207" y="348537"/>
                  <a:pt x="1813011" y="331023"/>
                </a:cubicBezTo>
                <a:cubicBezTo>
                  <a:pt x="1820772" y="328179"/>
                  <a:pt x="1823566" y="341833"/>
                  <a:pt x="1831380" y="341307"/>
                </a:cubicBezTo>
                <a:lnTo>
                  <a:pt x="1858612" y="326777"/>
                </a:lnTo>
                <a:lnTo>
                  <a:pt x="1880661" y="335987"/>
                </a:lnTo>
                <a:lnTo>
                  <a:pt x="1941495" y="310792"/>
                </a:lnTo>
                <a:cubicBezTo>
                  <a:pt x="1978970" y="307223"/>
                  <a:pt x="1947391" y="291714"/>
                  <a:pt x="1995402" y="305480"/>
                </a:cubicBezTo>
                <a:cubicBezTo>
                  <a:pt x="2042464" y="298034"/>
                  <a:pt x="2153424" y="281146"/>
                  <a:pt x="2223864" y="266118"/>
                </a:cubicBezTo>
                <a:cubicBezTo>
                  <a:pt x="2261296" y="256300"/>
                  <a:pt x="2360518" y="238323"/>
                  <a:pt x="2418043" y="215314"/>
                </a:cubicBezTo>
                <a:cubicBezTo>
                  <a:pt x="2472088" y="206823"/>
                  <a:pt x="2499422" y="162612"/>
                  <a:pt x="2558461" y="168193"/>
                </a:cubicBezTo>
                <a:cubicBezTo>
                  <a:pt x="2559660" y="164506"/>
                  <a:pt x="2592244" y="161337"/>
                  <a:pt x="2595535" y="158548"/>
                </a:cubicBezTo>
                <a:lnTo>
                  <a:pt x="2626942" y="130400"/>
                </a:lnTo>
                <a:lnTo>
                  <a:pt x="2632225" y="130446"/>
                </a:lnTo>
                <a:lnTo>
                  <a:pt x="2696856" y="128498"/>
                </a:lnTo>
                <a:lnTo>
                  <a:pt x="2759767" y="127784"/>
                </a:lnTo>
                <a:cubicBezTo>
                  <a:pt x="2770024" y="123546"/>
                  <a:pt x="2781047" y="119463"/>
                  <a:pt x="2792685" y="115710"/>
                </a:cubicBezTo>
                <a:lnTo>
                  <a:pt x="2799767" y="113754"/>
                </a:lnTo>
                <a:lnTo>
                  <a:pt x="2829799" y="120042"/>
                </a:lnTo>
                <a:lnTo>
                  <a:pt x="2890704" y="121493"/>
                </a:lnTo>
                <a:cubicBezTo>
                  <a:pt x="2935390" y="121035"/>
                  <a:pt x="2990780" y="113193"/>
                  <a:pt x="3042646" y="112273"/>
                </a:cubicBezTo>
                <a:cubicBezTo>
                  <a:pt x="3077119" y="111474"/>
                  <a:pt x="3124089" y="100414"/>
                  <a:pt x="3146630" y="100898"/>
                </a:cubicBezTo>
                <a:cubicBezTo>
                  <a:pt x="3169381" y="117699"/>
                  <a:pt x="3224695" y="125864"/>
                  <a:pt x="3233163" y="120200"/>
                </a:cubicBezTo>
                <a:lnTo>
                  <a:pt x="3372699" y="129394"/>
                </a:lnTo>
                <a:cubicBezTo>
                  <a:pt x="3389020" y="126586"/>
                  <a:pt x="3397563" y="116804"/>
                  <a:pt x="3394352" y="131671"/>
                </a:cubicBezTo>
                <a:cubicBezTo>
                  <a:pt x="3406102" y="131485"/>
                  <a:pt x="3429770" y="120938"/>
                  <a:pt x="3448218" y="118229"/>
                </a:cubicBezTo>
                <a:lnTo>
                  <a:pt x="3505047" y="115412"/>
                </a:lnTo>
                <a:lnTo>
                  <a:pt x="3521767" y="111071"/>
                </a:lnTo>
                <a:cubicBezTo>
                  <a:pt x="3526335" y="108877"/>
                  <a:pt x="3582156" y="117732"/>
                  <a:pt x="3585137" y="114371"/>
                </a:cubicBezTo>
                <a:cubicBezTo>
                  <a:pt x="3638265" y="102098"/>
                  <a:pt x="3633789" y="98565"/>
                  <a:pt x="3690293" y="98301"/>
                </a:cubicBezTo>
                <a:cubicBezTo>
                  <a:pt x="3782197" y="112746"/>
                  <a:pt x="3826738" y="92943"/>
                  <a:pt x="3867818" y="88985"/>
                </a:cubicBezTo>
                <a:cubicBezTo>
                  <a:pt x="3943777" y="81477"/>
                  <a:pt x="3990501" y="75194"/>
                  <a:pt x="4091337" y="70813"/>
                </a:cubicBezTo>
                <a:cubicBezTo>
                  <a:pt x="4154422" y="62932"/>
                  <a:pt x="4217060" y="45734"/>
                  <a:pt x="4246332" y="41697"/>
                </a:cubicBezTo>
                <a:cubicBezTo>
                  <a:pt x="4253308" y="42804"/>
                  <a:pt x="4260125" y="44606"/>
                  <a:pt x="4266975" y="46592"/>
                </a:cubicBezTo>
                <a:lnTo>
                  <a:pt x="4270566" y="47620"/>
                </a:lnTo>
                <a:lnTo>
                  <a:pt x="4288964" y="52766"/>
                </a:lnTo>
                <a:lnTo>
                  <a:pt x="4365137" y="51783"/>
                </a:lnTo>
                <a:lnTo>
                  <a:pt x="4430546" y="44555"/>
                </a:lnTo>
                <a:lnTo>
                  <a:pt x="4444136" y="39567"/>
                </a:lnTo>
                <a:lnTo>
                  <a:pt x="4534039" y="31604"/>
                </a:lnTo>
                <a:lnTo>
                  <a:pt x="4560448" y="25231"/>
                </a:lnTo>
                <a:lnTo>
                  <a:pt x="4568006" y="25970"/>
                </a:lnTo>
                <a:cubicBezTo>
                  <a:pt x="4580278" y="23866"/>
                  <a:pt x="4594878" y="14904"/>
                  <a:pt x="4595497" y="22958"/>
                </a:cubicBezTo>
                <a:lnTo>
                  <a:pt x="4608623" y="18108"/>
                </a:lnTo>
                <a:lnTo>
                  <a:pt x="4623942" y="22251"/>
                </a:lnTo>
                <a:cubicBezTo>
                  <a:pt x="4633227" y="23117"/>
                  <a:pt x="4655429" y="23973"/>
                  <a:pt x="4664336" y="23306"/>
                </a:cubicBezTo>
                <a:lnTo>
                  <a:pt x="4677385" y="18246"/>
                </a:lnTo>
                <a:lnTo>
                  <a:pt x="4698143" y="18036"/>
                </a:lnTo>
                <a:cubicBezTo>
                  <a:pt x="4710347" y="18931"/>
                  <a:pt x="4736189" y="22441"/>
                  <a:pt x="4750609" y="23611"/>
                </a:cubicBezTo>
                <a:cubicBezTo>
                  <a:pt x="4764270" y="27424"/>
                  <a:pt x="4774858" y="29782"/>
                  <a:pt x="4784658" y="25057"/>
                </a:cubicBezTo>
                <a:cubicBezTo>
                  <a:pt x="4804708" y="29613"/>
                  <a:pt x="4822811" y="48263"/>
                  <a:pt x="4847558" y="38726"/>
                </a:cubicBezTo>
                <a:cubicBezTo>
                  <a:pt x="4868304" y="42993"/>
                  <a:pt x="4867190" y="47939"/>
                  <a:pt x="4909134" y="50659"/>
                </a:cubicBezTo>
                <a:cubicBezTo>
                  <a:pt x="4945026" y="52455"/>
                  <a:pt x="5063406" y="54096"/>
                  <a:pt x="5099219" y="55050"/>
                </a:cubicBezTo>
                <a:cubicBezTo>
                  <a:pt x="5145195" y="57873"/>
                  <a:pt x="5163254" y="65473"/>
                  <a:pt x="5184992" y="67596"/>
                </a:cubicBezTo>
                <a:cubicBezTo>
                  <a:pt x="5206728" y="69720"/>
                  <a:pt x="5195578" y="65687"/>
                  <a:pt x="5229637" y="67789"/>
                </a:cubicBezTo>
                <a:cubicBezTo>
                  <a:pt x="5263695" y="69892"/>
                  <a:pt x="5345217" y="78854"/>
                  <a:pt x="5389346" y="80211"/>
                </a:cubicBezTo>
                <a:cubicBezTo>
                  <a:pt x="5425889" y="83191"/>
                  <a:pt x="5461943" y="84751"/>
                  <a:pt x="5494414" y="75926"/>
                </a:cubicBezTo>
                <a:lnTo>
                  <a:pt x="5528443" y="77206"/>
                </a:lnTo>
                <a:cubicBezTo>
                  <a:pt x="5582723" y="71370"/>
                  <a:pt x="5638917" y="68385"/>
                  <a:pt x="5684939" y="50269"/>
                </a:cubicBezTo>
                <a:cubicBezTo>
                  <a:pt x="5724389" y="45804"/>
                  <a:pt x="5737860" y="52916"/>
                  <a:pt x="5765146" y="50414"/>
                </a:cubicBezTo>
                <a:cubicBezTo>
                  <a:pt x="5792695" y="43060"/>
                  <a:pt x="5827352" y="38097"/>
                  <a:pt x="5848655" y="35257"/>
                </a:cubicBezTo>
                <a:lnTo>
                  <a:pt x="5930656" y="30131"/>
                </a:lnTo>
                <a:lnTo>
                  <a:pt x="6124150" y="31679"/>
                </a:lnTo>
                <a:cubicBezTo>
                  <a:pt x="6138131" y="22216"/>
                  <a:pt x="6167730" y="4075"/>
                  <a:pt x="6189199" y="588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A78B56-BA3C-B72C-51D1-2BE13A58559F}"/>
              </a:ext>
            </a:extLst>
          </p:cNvPr>
          <p:cNvSpPr txBox="1"/>
          <p:nvPr/>
        </p:nvSpPr>
        <p:spPr>
          <a:xfrm>
            <a:off x="0" y="5564701"/>
            <a:ext cx="7123176" cy="12459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600" kern="1200" dirty="0">
                <a:solidFill>
                  <a:srgbClr val="00A9B7"/>
                </a:solidFill>
                <a:latin typeface="+mj-lt"/>
                <a:ea typeface="+mj-ea"/>
                <a:cs typeface="+mj-cs"/>
              </a:rPr>
              <a:t>An RDM Workflow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C0BFBB2-DCF1-B40F-60F5-02CE9DD141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3087" y="639378"/>
            <a:ext cx="10945825" cy="410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1CF81951-9AB3-A896-8AB3-3414FE813D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9927" y="5763911"/>
            <a:ext cx="1662073" cy="104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554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7CCC60B-4D42-4FE4-BCB2-A713F52D0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7CFE2F-641D-467F-8340-5C3D827006EB}"/>
              </a:ext>
            </a:extLst>
          </p:cNvPr>
          <p:cNvSpPr txBox="1"/>
          <p:nvPr/>
        </p:nvSpPr>
        <p:spPr>
          <a:xfrm>
            <a:off x="6985647" y="557188"/>
            <a:ext cx="4368151" cy="55692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kern="1200" dirty="0">
                <a:ln w="0"/>
                <a:solidFill>
                  <a:srgbClr val="004C6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In Development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6A51377B-BB32-58B2-F9F6-F561A5E6C2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4639245"/>
              </p:ext>
            </p:extLst>
          </p:nvPr>
        </p:nvGraphicFramePr>
        <p:xfrm>
          <a:off x="838200" y="621792"/>
          <a:ext cx="525780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092296F3-8541-D7B0-CEB2-37AF7EE39CF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436" y="208145"/>
            <a:ext cx="1662073" cy="104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134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 txBox="1"/>
          <p:nvPr/>
        </p:nvSpPr>
        <p:spPr>
          <a:xfrm>
            <a:off x="713086" y="1734751"/>
            <a:ext cx="7344636" cy="1600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defTabSz="1219170">
              <a:buClr>
                <a:srgbClr val="FFFFFF"/>
              </a:buClr>
              <a:buSzPts val="3600"/>
            </a:pPr>
            <a:r>
              <a:rPr lang="en-US" sz="4800" b="1" kern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Go raibh maith agat</a:t>
            </a:r>
            <a:endParaRPr sz="4800" b="1" kern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defTabSz="1219170">
              <a:buClr>
                <a:srgbClr val="FFFFFF"/>
              </a:buClr>
              <a:buSzPts val="3600"/>
            </a:pPr>
            <a:r>
              <a:rPr lang="en-US" sz="4800" b="1" kern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Thank You</a:t>
            </a:r>
            <a:endParaRPr sz="4800" b="1" kern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291CAB-AFD2-6C81-AEC1-9358868D45A7}"/>
              </a:ext>
            </a:extLst>
          </p:cNvPr>
          <p:cNvSpPr txBox="1"/>
          <p:nvPr/>
        </p:nvSpPr>
        <p:spPr>
          <a:xfrm>
            <a:off x="777254" y="4003517"/>
            <a:ext cx="4556055" cy="222631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09585">
              <a:buClr>
                <a:srgbClr val="000000"/>
              </a:buClr>
            </a:pPr>
            <a:r>
              <a:rPr lang="en-US" sz="2000" dirty="0">
                <a:solidFill>
                  <a:srgbClr val="1BA1AE"/>
                </a:solidFill>
                <a:latin typeface="Open sans"/>
                <a:cs typeface="Open sans"/>
                <a:sym typeface="Arial"/>
              </a:rPr>
              <a:t>Lindsay Dowling</a:t>
            </a:r>
          </a:p>
          <a:p>
            <a:pPr defTabSz="609585">
              <a:buClr>
                <a:srgbClr val="000000"/>
              </a:buClr>
            </a:pPr>
            <a:r>
              <a:rPr lang="en-US" sz="2000" dirty="0">
                <a:solidFill>
                  <a:srgbClr val="1BA1AE"/>
                </a:solidFill>
                <a:latin typeface="Open sans"/>
                <a:cs typeface="Open sans"/>
                <a:sym typeface="Arial"/>
              </a:rPr>
              <a:t>Open Research Support Unit Lead</a:t>
            </a:r>
          </a:p>
          <a:p>
            <a:pPr defTabSz="609585">
              <a:buClr>
                <a:srgbClr val="000000"/>
              </a:buClr>
            </a:pPr>
            <a:r>
              <a:rPr lang="en-IE" sz="2000" dirty="0">
                <a:solidFill>
                  <a:srgbClr val="1BA1AE"/>
                </a:solidFill>
                <a:latin typeface="Open sans"/>
                <a:cs typeface="Open sans"/>
                <a:sym typeface="Arial"/>
                <a:hlinkClick r:id="rId4"/>
              </a:rPr>
              <a:t>lindsay.dowling@tudublin.ie</a:t>
            </a:r>
            <a:endParaRPr lang="en-IE" sz="2000" dirty="0">
              <a:solidFill>
                <a:srgbClr val="1BA1AE"/>
              </a:solidFill>
              <a:latin typeface="Open sans"/>
              <a:cs typeface="Open sans"/>
              <a:sym typeface="Arial"/>
            </a:endParaRPr>
          </a:p>
          <a:p>
            <a:pPr defTabSz="609585" fontAlgn="base">
              <a:buClr>
                <a:srgbClr val="000000"/>
              </a:buClr>
            </a:pPr>
            <a:r>
              <a:rPr lang="en-US" sz="2000" dirty="0">
                <a:solidFill>
                  <a:srgbClr val="000000"/>
                </a:solidFill>
                <a:latin typeface="Arial"/>
                <a:sym typeface="Arial"/>
                <a:hlinkClick r:id="rId5"/>
              </a:rPr>
              <a:t>https://orcid.org/0000-0002-7642-5326</a:t>
            </a:r>
            <a:endParaRPr lang="en-US" sz="2000" dirty="0">
              <a:solidFill>
                <a:srgbClr val="000000"/>
              </a:solidFill>
              <a:latin typeface="Arial"/>
              <a:sym typeface="Arial"/>
            </a:endParaRPr>
          </a:p>
          <a:p>
            <a:pPr defTabSz="609585">
              <a:buClr>
                <a:srgbClr val="000000"/>
              </a:buClr>
            </a:pPr>
            <a:br>
              <a:rPr lang="en-US" sz="2400" dirty="0">
                <a:solidFill>
                  <a:srgbClr val="000000"/>
                </a:solidFill>
                <a:latin typeface="Arial"/>
                <a:sym typeface="Arial"/>
              </a:rPr>
            </a:br>
            <a:endParaRPr lang="en-US" sz="3467" dirty="0">
              <a:solidFill>
                <a:srgbClr val="1BA1AE"/>
              </a:solidFill>
              <a:latin typeface="Open sans"/>
              <a:cs typeface="Open sans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261</Words>
  <Application>Microsoft Office PowerPoint</Application>
  <PresentationFormat>Widescreen</PresentationFormat>
  <Paragraphs>50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Meiryo</vt:lpstr>
      <vt:lpstr>Aptos</vt:lpstr>
      <vt:lpstr>Arial</vt:lpstr>
      <vt:lpstr>Calibri</vt:lpstr>
      <vt:lpstr>Open Sans</vt:lpstr>
      <vt:lpstr>Open Sans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Lindsay Dowling</dc:creator>
  <cp:lastModifiedBy>Lindsay Dowling</cp:lastModifiedBy>
  <cp:revision>1</cp:revision>
  <dcterms:created xsi:type="dcterms:W3CDTF">2024-11-06T09:14:44Z</dcterms:created>
  <dcterms:modified xsi:type="dcterms:W3CDTF">2024-11-11T12:07:27Z</dcterms:modified>
</cp:coreProperties>
</file>