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5"/>
    <p:sldMasterId id="2147484075" r:id="rId6"/>
    <p:sldMasterId id="2147484090" r:id="rId7"/>
    <p:sldMasterId id="2147484094" r:id="rId8"/>
    <p:sldMasterId id="2147484111" r:id="rId9"/>
    <p:sldMasterId id="2147484128" r:id="rId10"/>
  </p:sldMasterIdLst>
  <p:notesMasterIdLst>
    <p:notesMasterId r:id="rId43"/>
  </p:notesMasterIdLst>
  <p:sldIdLst>
    <p:sldId id="262" r:id="rId11"/>
    <p:sldId id="2147482108" r:id="rId12"/>
    <p:sldId id="2147482126" r:id="rId13"/>
    <p:sldId id="263" r:id="rId14"/>
    <p:sldId id="265" r:id="rId15"/>
    <p:sldId id="2147482107" r:id="rId16"/>
    <p:sldId id="2147482130" r:id="rId17"/>
    <p:sldId id="256" r:id="rId18"/>
    <p:sldId id="257" r:id="rId19"/>
    <p:sldId id="258" r:id="rId20"/>
    <p:sldId id="259" r:id="rId21"/>
    <p:sldId id="260" r:id="rId22"/>
    <p:sldId id="261" r:id="rId23"/>
    <p:sldId id="2147482139" r:id="rId24"/>
    <p:sldId id="2147482140" r:id="rId25"/>
    <p:sldId id="264" r:id="rId26"/>
    <p:sldId id="2147482141" r:id="rId27"/>
    <p:sldId id="266" r:id="rId28"/>
    <p:sldId id="267" r:id="rId29"/>
    <p:sldId id="268" r:id="rId30"/>
    <p:sldId id="269" r:id="rId31"/>
    <p:sldId id="270" r:id="rId32"/>
    <p:sldId id="271" r:id="rId33"/>
    <p:sldId id="2147482131" r:id="rId34"/>
    <p:sldId id="2147482132" r:id="rId35"/>
    <p:sldId id="2147482133" r:id="rId36"/>
    <p:sldId id="2147482136" r:id="rId37"/>
    <p:sldId id="2147482137" r:id="rId38"/>
    <p:sldId id="2147482138" r:id="rId39"/>
    <p:sldId id="2147482134" r:id="rId40"/>
    <p:sldId id="2147482129" r:id="rId41"/>
    <p:sldId id="214748212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70B33-6C39-7F41-7C7F-47246471F4CE}" name="Roberto Sabatino" initials="RS" userId="S::roberto.sabatino@heanet.ie::27bce482-1a66-4e75-8da4-04cdf5313dd6" providerId="AD"/>
  <p188:author id="{3E86203A-F2D0-1577-C9E1-4CF0EBA13849}" name="Jenny O’Neill" initials="JO" userId="S::jenny.oneill@heanet.ie::be96429c-022c-453b-8399-74352b0d18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49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BE787-3318-482A-8DDE-6C987634C84A}" v="14" dt="2024-12-16T16:16:01.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8/10/relationships/authors" Target="author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_rels/data1.xml.rels><?xml version="1.0" encoding="UTF-8" standalone="yes"?>
<Relationships xmlns="http://schemas.openxmlformats.org/package/2006/relationships"><Relationship Id="rId1" Type="http://schemas.openxmlformats.org/officeDocument/2006/relationships/hyperlink" Target="https://edugate.heanet.ie/rr3/"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edugate.heanet.ie/rr3/"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99DA79-AD69-456A-8700-8EC7F41D420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C06B875-876A-4CA4-86C6-6C84DA67195A}">
      <dgm:prSet/>
      <dgm:spPr/>
      <dgm:t>
        <a:bodyPr/>
        <a:lstStyle/>
        <a:p>
          <a:r>
            <a:rPr lang="en-US" dirty="0"/>
            <a:t>If your IdP is not consuming an attribute policy from the Edugate Registry, the followings steps must be replaced with manual configuration .</a:t>
          </a:r>
        </a:p>
      </dgm:t>
    </dgm:pt>
    <dgm:pt modelId="{BC80457D-12A8-4D8C-B097-03F862A90DD6}" type="parTrans" cxnId="{EAEA4F82-E6E4-4DBF-8FC5-D3520FB293EE}">
      <dgm:prSet/>
      <dgm:spPr/>
      <dgm:t>
        <a:bodyPr/>
        <a:lstStyle/>
        <a:p>
          <a:endParaRPr lang="en-US"/>
        </a:p>
      </dgm:t>
    </dgm:pt>
    <dgm:pt modelId="{306186C5-DAEF-41EA-A10E-0083F26412F4}" type="sibTrans" cxnId="{EAEA4F82-E6E4-4DBF-8FC5-D3520FB293EE}">
      <dgm:prSet/>
      <dgm:spPr/>
      <dgm:t>
        <a:bodyPr/>
        <a:lstStyle/>
        <a:p>
          <a:endParaRPr lang="en-US"/>
        </a:p>
      </dgm:t>
    </dgm:pt>
    <dgm:pt modelId="{EEBF6500-4CA2-427F-AD90-8086539BBA1C}">
      <dgm:prSet/>
      <dgm:spPr/>
      <dgm:t>
        <a:bodyPr/>
        <a:lstStyle/>
        <a:p>
          <a:r>
            <a:rPr lang="en-US" dirty="0"/>
            <a:t>If you have been nominated as the IdP administrator by your institution, login to the Edugate Registry </a:t>
          </a:r>
          <a:r>
            <a:rPr lang="en-US" dirty="0">
              <a:hlinkClick xmlns:r="http://schemas.openxmlformats.org/officeDocument/2006/relationships" r:id="rId1"/>
            </a:rPr>
            <a:t>https://edugate.heanet.ie/rr3/</a:t>
          </a:r>
          <a:endParaRPr lang="en-US" dirty="0"/>
        </a:p>
      </dgm:t>
    </dgm:pt>
    <dgm:pt modelId="{94C46081-C03E-4678-BD07-2F8A0EA983FA}" type="parTrans" cxnId="{6C227798-000B-40E5-9767-005857131AFF}">
      <dgm:prSet/>
      <dgm:spPr/>
      <dgm:t>
        <a:bodyPr/>
        <a:lstStyle/>
        <a:p>
          <a:endParaRPr lang="en-US"/>
        </a:p>
      </dgm:t>
    </dgm:pt>
    <dgm:pt modelId="{52643994-75D9-4B95-A673-BF1622C442D7}" type="sibTrans" cxnId="{6C227798-000B-40E5-9767-005857131AFF}">
      <dgm:prSet/>
      <dgm:spPr/>
      <dgm:t>
        <a:bodyPr/>
        <a:lstStyle/>
        <a:p>
          <a:endParaRPr lang="en-US"/>
        </a:p>
      </dgm:t>
    </dgm:pt>
    <dgm:pt modelId="{098D3C58-7891-45A0-B1BA-06F9B410C5B3}">
      <dgm:prSet/>
      <dgm:spPr/>
      <dgm:t>
        <a:bodyPr/>
        <a:lstStyle/>
        <a:p>
          <a:r>
            <a:rPr lang="en-US"/>
            <a:t>If your IdP is managed by HEAnet, i.e. you subscribe to HEAnet's Managed Shibboleth IdP service, you can instruct HEAnet to perform these steps on your behalf, or you can follow the steps...</a:t>
          </a:r>
        </a:p>
      </dgm:t>
    </dgm:pt>
    <dgm:pt modelId="{DC6EBF97-D20C-442C-87EE-7F6716036199}" type="parTrans" cxnId="{CC3AE1D3-F5B3-4C95-9605-53F0D25B9764}">
      <dgm:prSet/>
      <dgm:spPr/>
      <dgm:t>
        <a:bodyPr/>
        <a:lstStyle/>
        <a:p>
          <a:endParaRPr lang="en-US"/>
        </a:p>
      </dgm:t>
    </dgm:pt>
    <dgm:pt modelId="{A77154E5-B0D1-44A9-ADA5-4635A22D3BC8}" type="sibTrans" cxnId="{CC3AE1D3-F5B3-4C95-9605-53F0D25B9764}">
      <dgm:prSet/>
      <dgm:spPr/>
      <dgm:t>
        <a:bodyPr/>
        <a:lstStyle/>
        <a:p>
          <a:endParaRPr lang="en-US"/>
        </a:p>
      </dgm:t>
    </dgm:pt>
    <dgm:pt modelId="{3DC75334-0779-FC42-93F6-DCA13FFF933D}" type="pres">
      <dgm:prSet presAssocID="{2299DA79-AD69-456A-8700-8EC7F41D4203}" presName="hierChild1" presStyleCnt="0">
        <dgm:presLayoutVars>
          <dgm:chPref val="1"/>
          <dgm:dir/>
          <dgm:animOne val="branch"/>
          <dgm:animLvl val="lvl"/>
          <dgm:resizeHandles/>
        </dgm:presLayoutVars>
      </dgm:prSet>
      <dgm:spPr/>
    </dgm:pt>
    <dgm:pt modelId="{C96DC7F8-E863-DA4C-83C2-33B38222A7D8}" type="pres">
      <dgm:prSet presAssocID="{0C06B875-876A-4CA4-86C6-6C84DA67195A}" presName="hierRoot1" presStyleCnt="0"/>
      <dgm:spPr/>
    </dgm:pt>
    <dgm:pt modelId="{A9C5088E-57DB-484F-A96D-4133CA826ED8}" type="pres">
      <dgm:prSet presAssocID="{0C06B875-876A-4CA4-86C6-6C84DA67195A}" presName="composite" presStyleCnt="0"/>
      <dgm:spPr/>
    </dgm:pt>
    <dgm:pt modelId="{C0D8DE05-A70B-AB43-9D5E-F42E8AC738D1}" type="pres">
      <dgm:prSet presAssocID="{0C06B875-876A-4CA4-86C6-6C84DA67195A}" presName="background" presStyleLbl="node0" presStyleIdx="0" presStyleCnt="3"/>
      <dgm:spPr/>
    </dgm:pt>
    <dgm:pt modelId="{02F87222-B62C-C448-A9FC-3F851840805C}" type="pres">
      <dgm:prSet presAssocID="{0C06B875-876A-4CA4-86C6-6C84DA67195A}" presName="text" presStyleLbl="fgAcc0" presStyleIdx="0" presStyleCnt="3">
        <dgm:presLayoutVars>
          <dgm:chPref val="3"/>
        </dgm:presLayoutVars>
      </dgm:prSet>
      <dgm:spPr/>
    </dgm:pt>
    <dgm:pt modelId="{3E9D3ECA-105E-434D-8958-DE3BC11929B7}" type="pres">
      <dgm:prSet presAssocID="{0C06B875-876A-4CA4-86C6-6C84DA67195A}" presName="hierChild2" presStyleCnt="0"/>
      <dgm:spPr/>
    </dgm:pt>
    <dgm:pt modelId="{76DD1AFB-5E94-0D4D-AD9F-E45BCD44708B}" type="pres">
      <dgm:prSet presAssocID="{EEBF6500-4CA2-427F-AD90-8086539BBA1C}" presName="hierRoot1" presStyleCnt="0"/>
      <dgm:spPr/>
    </dgm:pt>
    <dgm:pt modelId="{D600B02C-D4E6-6049-BA88-16AEC282D90D}" type="pres">
      <dgm:prSet presAssocID="{EEBF6500-4CA2-427F-AD90-8086539BBA1C}" presName="composite" presStyleCnt="0"/>
      <dgm:spPr/>
    </dgm:pt>
    <dgm:pt modelId="{DAC2794F-2CA6-BB45-9173-EBDE97B2E2A2}" type="pres">
      <dgm:prSet presAssocID="{EEBF6500-4CA2-427F-AD90-8086539BBA1C}" presName="background" presStyleLbl="node0" presStyleIdx="1" presStyleCnt="3"/>
      <dgm:spPr/>
    </dgm:pt>
    <dgm:pt modelId="{4F75CA6B-62FE-A049-8318-49BF8F208576}" type="pres">
      <dgm:prSet presAssocID="{EEBF6500-4CA2-427F-AD90-8086539BBA1C}" presName="text" presStyleLbl="fgAcc0" presStyleIdx="1" presStyleCnt="3">
        <dgm:presLayoutVars>
          <dgm:chPref val="3"/>
        </dgm:presLayoutVars>
      </dgm:prSet>
      <dgm:spPr/>
    </dgm:pt>
    <dgm:pt modelId="{1F15EA45-0045-7A4B-B93E-BF0568DEE03C}" type="pres">
      <dgm:prSet presAssocID="{EEBF6500-4CA2-427F-AD90-8086539BBA1C}" presName="hierChild2" presStyleCnt="0"/>
      <dgm:spPr/>
    </dgm:pt>
    <dgm:pt modelId="{20E17BE8-7C64-434A-9B47-368FF8013895}" type="pres">
      <dgm:prSet presAssocID="{098D3C58-7891-45A0-B1BA-06F9B410C5B3}" presName="hierRoot1" presStyleCnt="0"/>
      <dgm:spPr/>
    </dgm:pt>
    <dgm:pt modelId="{EC06C935-A36D-FE48-8069-F0AB971B248A}" type="pres">
      <dgm:prSet presAssocID="{098D3C58-7891-45A0-B1BA-06F9B410C5B3}" presName="composite" presStyleCnt="0"/>
      <dgm:spPr/>
    </dgm:pt>
    <dgm:pt modelId="{0AEA998A-C922-1240-9FF0-2D53BC48BFB0}" type="pres">
      <dgm:prSet presAssocID="{098D3C58-7891-45A0-B1BA-06F9B410C5B3}" presName="background" presStyleLbl="node0" presStyleIdx="2" presStyleCnt="3"/>
      <dgm:spPr/>
    </dgm:pt>
    <dgm:pt modelId="{84BA9E5B-967A-BD43-AAE6-14D7F3B0DA09}" type="pres">
      <dgm:prSet presAssocID="{098D3C58-7891-45A0-B1BA-06F9B410C5B3}" presName="text" presStyleLbl="fgAcc0" presStyleIdx="2" presStyleCnt="3">
        <dgm:presLayoutVars>
          <dgm:chPref val="3"/>
        </dgm:presLayoutVars>
      </dgm:prSet>
      <dgm:spPr/>
    </dgm:pt>
    <dgm:pt modelId="{F08DE989-EBB5-794F-8F3C-0DEF725F4DB8}" type="pres">
      <dgm:prSet presAssocID="{098D3C58-7891-45A0-B1BA-06F9B410C5B3}" presName="hierChild2" presStyleCnt="0"/>
      <dgm:spPr/>
    </dgm:pt>
  </dgm:ptLst>
  <dgm:cxnLst>
    <dgm:cxn modelId="{9702DF04-926D-0340-83FF-5092B7E48253}" type="presOf" srcId="{EEBF6500-4CA2-427F-AD90-8086539BBA1C}" destId="{4F75CA6B-62FE-A049-8318-49BF8F208576}" srcOrd="0" destOrd="0" presId="urn:microsoft.com/office/officeart/2005/8/layout/hierarchy1"/>
    <dgm:cxn modelId="{C7E6AA32-FDFB-654D-8579-D9068EF55B5E}" type="presOf" srcId="{2299DA79-AD69-456A-8700-8EC7F41D4203}" destId="{3DC75334-0779-FC42-93F6-DCA13FFF933D}" srcOrd="0" destOrd="0" presId="urn:microsoft.com/office/officeart/2005/8/layout/hierarchy1"/>
    <dgm:cxn modelId="{EAEA4F82-E6E4-4DBF-8FC5-D3520FB293EE}" srcId="{2299DA79-AD69-456A-8700-8EC7F41D4203}" destId="{0C06B875-876A-4CA4-86C6-6C84DA67195A}" srcOrd="0" destOrd="0" parTransId="{BC80457D-12A8-4D8C-B097-03F862A90DD6}" sibTransId="{306186C5-DAEF-41EA-A10E-0083F26412F4}"/>
    <dgm:cxn modelId="{FBA63788-C2B0-434D-A1C2-1C845BD0F20A}" type="presOf" srcId="{0C06B875-876A-4CA4-86C6-6C84DA67195A}" destId="{02F87222-B62C-C448-A9FC-3F851840805C}" srcOrd="0" destOrd="0" presId="urn:microsoft.com/office/officeart/2005/8/layout/hierarchy1"/>
    <dgm:cxn modelId="{6C227798-000B-40E5-9767-005857131AFF}" srcId="{2299DA79-AD69-456A-8700-8EC7F41D4203}" destId="{EEBF6500-4CA2-427F-AD90-8086539BBA1C}" srcOrd="1" destOrd="0" parTransId="{94C46081-C03E-4678-BD07-2F8A0EA983FA}" sibTransId="{52643994-75D9-4B95-A673-BF1622C442D7}"/>
    <dgm:cxn modelId="{CC3AE1D3-F5B3-4C95-9605-53F0D25B9764}" srcId="{2299DA79-AD69-456A-8700-8EC7F41D4203}" destId="{098D3C58-7891-45A0-B1BA-06F9B410C5B3}" srcOrd="2" destOrd="0" parTransId="{DC6EBF97-D20C-442C-87EE-7F6716036199}" sibTransId="{A77154E5-B0D1-44A9-ADA5-4635A22D3BC8}"/>
    <dgm:cxn modelId="{EC8061F9-380A-C448-91C7-01122197B2BA}" type="presOf" srcId="{098D3C58-7891-45A0-B1BA-06F9B410C5B3}" destId="{84BA9E5B-967A-BD43-AAE6-14D7F3B0DA09}" srcOrd="0" destOrd="0" presId="urn:microsoft.com/office/officeart/2005/8/layout/hierarchy1"/>
    <dgm:cxn modelId="{CDFF1231-40A1-1645-AE3F-E52D1D7C3593}" type="presParOf" srcId="{3DC75334-0779-FC42-93F6-DCA13FFF933D}" destId="{C96DC7F8-E863-DA4C-83C2-33B38222A7D8}" srcOrd="0" destOrd="0" presId="urn:microsoft.com/office/officeart/2005/8/layout/hierarchy1"/>
    <dgm:cxn modelId="{204CEA30-22DA-C344-BDE4-3D95A6E246D6}" type="presParOf" srcId="{C96DC7F8-E863-DA4C-83C2-33B38222A7D8}" destId="{A9C5088E-57DB-484F-A96D-4133CA826ED8}" srcOrd="0" destOrd="0" presId="urn:microsoft.com/office/officeart/2005/8/layout/hierarchy1"/>
    <dgm:cxn modelId="{773F5426-29D6-9E45-BA5B-2C31E2AB3AC1}" type="presParOf" srcId="{A9C5088E-57DB-484F-A96D-4133CA826ED8}" destId="{C0D8DE05-A70B-AB43-9D5E-F42E8AC738D1}" srcOrd="0" destOrd="0" presId="urn:microsoft.com/office/officeart/2005/8/layout/hierarchy1"/>
    <dgm:cxn modelId="{13431B96-75A8-8249-B489-D520DBAACCC5}" type="presParOf" srcId="{A9C5088E-57DB-484F-A96D-4133CA826ED8}" destId="{02F87222-B62C-C448-A9FC-3F851840805C}" srcOrd="1" destOrd="0" presId="urn:microsoft.com/office/officeart/2005/8/layout/hierarchy1"/>
    <dgm:cxn modelId="{C0F54392-A9AD-8647-BBD0-AC42108C4274}" type="presParOf" srcId="{C96DC7F8-E863-DA4C-83C2-33B38222A7D8}" destId="{3E9D3ECA-105E-434D-8958-DE3BC11929B7}" srcOrd="1" destOrd="0" presId="urn:microsoft.com/office/officeart/2005/8/layout/hierarchy1"/>
    <dgm:cxn modelId="{A4EF6FDB-1A70-EC40-AC6B-D897B5D3B874}" type="presParOf" srcId="{3DC75334-0779-FC42-93F6-DCA13FFF933D}" destId="{76DD1AFB-5E94-0D4D-AD9F-E45BCD44708B}" srcOrd="1" destOrd="0" presId="urn:microsoft.com/office/officeart/2005/8/layout/hierarchy1"/>
    <dgm:cxn modelId="{9F18998B-053D-5944-8896-30DEDE5C92E0}" type="presParOf" srcId="{76DD1AFB-5E94-0D4D-AD9F-E45BCD44708B}" destId="{D600B02C-D4E6-6049-BA88-16AEC282D90D}" srcOrd="0" destOrd="0" presId="urn:microsoft.com/office/officeart/2005/8/layout/hierarchy1"/>
    <dgm:cxn modelId="{9FC3B6BD-7B2D-9F45-8619-C1C47452B587}" type="presParOf" srcId="{D600B02C-D4E6-6049-BA88-16AEC282D90D}" destId="{DAC2794F-2CA6-BB45-9173-EBDE97B2E2A2}" srcOrd="0" destOrd="0" presId="urn:microsoft.com/office/officeart/2005/8/layout/hierarchy1"/>
    <dgm:cxn modelId="{692DFC1B-B441-534D-B064-5F0AF71DF64C}" type="presParOf" srcId="{D600B02C-D4E6-6049-BA88-16AEC282D90D}" destId="{4F75CA6B-62FE-A049-8318-49BF8F208576}" srcOrd="1" destOrd="0" presId="urn:microsoft.com/office/officeart/2005/8/layout/hierarchy1"/>
    <dgm:cxn modelId="{0A844674-C59F-1B41-A910-BF8B738482D2}" type="presParOf" srcId="{76DD1AFB-5E94-0D4D-AD9F-E45BCD44708B}" destId="{1F15EA45-0045-7A4B-B93E-BF0568DEE03C}" srcOrd="1" destOrd="0" presId="urn:microsoft.com/office/officeart/2005/8/layout/hierarchy1"/>
    <dgm:cxn modelId="{3F31F53F-DFC5-6949-A1B9-EE5CABA89F8C}" type="presParOf" srcId="{3DC75334-0779-FC42-93F6-DCA13FFF933D}" destId="{20E17BE8-7C64-434A-9B47-368FF8013895}" srcOrd="2" destOrd="0" presId="urn:microsoft.com/office/officeart/2005/8/layout/hierarchy1"/>
    <dgm:cxn modelId="{B7D05F2E-9E6A-0044-9C64-76C692454C9E}" type="presParOf" srcId="{20E17BE8-7C64-434A-9B47-368FF8013895}" destId="{EC06C935-A36D-FE48-8069-F0AB971B248A}" srcOrd="0" destOrd="0" presId="urn:microsoft.com/office/officeart/2005/8/layout/hierarchy1"/>
    <dgm:cxn modelId="{0190AA2D-3DA3-1E40-9E09-05335E4654D0}" type="presParOf" srcId="{EC06C935-A36D-FE48-8069-F0AB971B248A}" destId="{0AEA998A-C922-1240-9FF0-2D53BC48BFB0}" srcOrd="0" destOrd="0" presId="urn:microsoft.com/office/officeart/2005/8/layout/hierarchy1"/>
    <dgm:cxn modelId="{A9C7049A-6DFF-4D45-B84A-6479D1E91DF9}" type="presParOf" srcId="{EC06C935-A36D-FE48-8069-F0AB971B248A}" destId="{84BA9E5B-967A-BD43-AAE6-14D7F3B0DA09}" srcOrd="1" destOrd="0" presId="urn:microsoft.com/office/officeart/2005/8/layout/hierarchy1"/>
    <dgm:cxn modelId="{7E1052D3-DDBF-CD4E-84BE-ABD595CDF1A6}" type="presParOf" srcId="{20E17BE8-7C64-434A-9B47-368FF8013895}" destId="{F08DE989-EBB5-794F-8F3C-0DEF725F4DB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EFC1BF-726A-4427-8A50-AB29BAD6A196}" type="doc">
      <dgm:prSet loTypeId="urn:microsoft.com/office/officeart/2016/7/layout/LinearArrowProcessNumbered" loCatId="process" qsTypeId="urn:microsoft.com/office/officeart/2005/8/quickstyle/simple1" qsCatId="simple" csTypeId="urn:microsoft.com/office/officeart/2005/8/colors/accent0_3" csCatId="mainScheme" phldr="1"/>
      <dgm:spPr/>
      <dgm:t>
        <a:bodyPr/>
        <a:lstStyle/>
        <a:p>
          <a:endParaRPr lang="en-US"/>
        </a:p>
      </dgm:t>
    </dgm:pt>
    <dgm:pt modelId="{8C5A579C-142B-45E8-AEE0-75098C83B32A}">
      <dgm:prSet/>
      <dgm:spPr/>
      <dgm:t>
        <a:bodyPr/>
        <a:lstStyle/>
        <a:p>
          <a:r>
            <a:rPr lang="en-US"/>
            <a:t>Configure the attribute</a:t>
          </a:r>
        </a:p>
      </dgm:t>
    </dgm:pt>
    <dgm:pt modelId="{A73B1F2E-1344-4B36-96B3-90741086FDF3}" type="parTrans" cxnId="{9545C656-986E-4D19-A103-081451BECE2D}">
      <dgm:prSet/>
      <dgm:spPr/>
      <dgm:t>
        <a:bodyPr/>
        <a:lstStyle/>
        <a:p>
          <a:endParaRPr lang="en-US"/>
        </a:p>
      </dgm:t>
    </dgm:pt>
    <dgm:pt modelId="{A7793479-7CF4-4919-A263-88DBAE7A7BB6}" type="sibTrans" cxnId="{9545C656-986E-4D19-A103-081451BECE2D}">
      <dgm:prSet phldrT="1"/>
      <dgm:spPr/>
      <dgm:t>
        <a:bodyPr/>
        <a:lstStyle/>
        <a:p>
          <a:r>
            <a:rPr lang="en-US"/>
            <a:t>1</a:t>
          </a:r>
        </a:p>
      </dgm:t>
    </dgm:pt>
    <dgm:pt modelId="{9FD8BD20-6C40-46A1-841D-D0110A17D385}">
      <dgm:prSet/>
      <dgm:spPr/>
      <dgm:t>
        <a:bodyPr/>
        <a:lstStyle/>
        <a:p>
          <a:r>
            <a:rPr lang="en-US"/>
            <a:t>If all users meet the requirements of MyAcademicID, define static attributes</a:t>
          </a:r>
        </a:p>
      </dgm:t>
    </dgm:pt>
    <dgm:pt modelId="{C48C5458-F413-4303-AE8F-79A03E31C6EA}" type="parTrans" cxnId="{2D0D8F3C-3778-4CEA-96E3-8794BC0C16E4}">
      <dgm:prSet/>
      <dgm:spPr/>
      <dgm:t>
        <a:bodyPr/>
        <a:lstStyle/>
        <a:p>
          <a:endParaRPr lang="en-US"/>
        </a:p>
      </dgm:t>
    </dgm:pt>
    <dgm:pt modelId="{745C8B53-7764-4932-B545-FCCC90DD017E}" type="sibTrans" cxnId="{2D0D8F3C-3778-4CEA-96E3-8794BC0C16E4}">
      <dgm:prSet/>
      <dgm:spPr/>
      <dgm:t>
        <a:bodyPr/>
        <a:lstStyle/>
        <a:p>
          <a:endParaRPr lang="en-US"/>
        </a:p>
      </dgm:t>
    </dgm:pt>
    <dgm:pt modelId="{93078AD0-1FEC-4DB3-AD03-D036E5C2E807}">
      <dgm:prSet/>
      <dgm:spPr/>
      <dgm:t>
        <a:bodyPr/>
        <a:lstStyle/>
        <a:p>
          <a:r>
            <a:rPr lang="en-US" dirty="0"/>
            <a:t>If only a subset apply, apply the attributes conditionally, e.g. for shibboleth, use either a attribute script or mapped attribute.</a:t>
          </a:r>
        </a:p>
      </dgm:t>
    </dgm:pt>
    <dgm:pt modelId="{BADCA666-FF57-4B77-A7A9-90B893BFAA09}" type="parTrans" cxnId="{F0D51547-4B4D-4953-A251-BC493FCD706B}">
      <dgm:prSet/>
      <dgm:spPr/>
      <dgm:t>
        <a:bodyPr/>
        <a:lstStyle/>
        <a:p>
          <a:endParaRPr lang="en-US"/>
        </a:p>
      </dgm:t>
    </dgm:pt>
    <dgm:pt modelId="{4367342F-7D2C-4360-B24C-E780456169C6}" type="sibTrans" cxnId="{F0D51547-4B4D-4953-A251-BC493FCD706B}">
      <dgm:prSet/>
      <dgm:spPr/>
      <dgm:t>
        <a:bodyPr/>
        <a:lstStyle/>
        <a:p>
          <a:endParaRPr lang="en-US"/>
        </a:p>
      </dgm:t>
    </dgm:pt>
    <dgm:pt modelId="{C3393C3C-425B-483C-8DBB-4B42478F6053}">
      <dgm:prSet/>
      <dgm:spPr/>
      <dgm:t>
        <a:bodyPr/>
        <a:lstStyle/>
        <a:p>
          <a:r>
            <a:rPr lang="en-US"/>
            <a:t>Declare your IdP supports the attribute</a:t>
          </a:r>
        </a:p>
      </dgm:t>
    </dgm:pt>
    <dgm:pt modelId="{A94524D6-CDE5-4835-990A-6A2BA48DDF52}" type="parTrans" cxnId="{83E6098F-83E4-4F4D-AA1B-2B32B4A33B5A}">
      <dgm:prSet/>
      <dgm:spPr/>
      <dgm:t>
        <a:bodyPr/>
        <a:lstStyle/>
        <a:p>
          <a:endParaRPr lang="en-US"/>
        </a:p>
      </dgm:t>
    </dgm:pt>
    <dgm:pt modelId="{4A56BF6E-C595-4CB1-B460-E396F1724DC5}" type="sibTrans" cxnId="{83E6098F-83E4-4F4D-AA1B-2B32B4A33B5A}">
      <dgm:prSet phldrT="2"/>
      <dgm:spPr/>
      <dgm:t>
        <a:bodyPr/>
        <a:lstStyle/>
        <a:p>
          <a:r>
            <a:rPr lang="en-US"/>
            <a:t>2</a:t>
          </a:r>
        </a:p>
      </dgm:t>
    </dgm:pt>
    <dgm:pt modelId="{ED3F08D2-E96D-4289-8F42-6E003635F638}">
      <dgm:prSet/>
      <dgm:spPr/>
      <dgm:t>
        <a:bodyPr/>
        <a:lstStyle/>
        <a:p>
          <a:r>
            <a:rPr lang="en-US" dirty="0"/>
            <a:t>Release the attributes to MyAccessID</a:t>
          </a:r>
        </a:p>
      </dgm:t>
    </dgm:pt>
    <dgm:pt modelId="{3FA026DD-CA79-4EEB-9903-607DE692A252}" type="parTrans" cxnId="{E624A93D-B463-4993-B20B-771814C628C7}">
      <dgm:prSet/>
      <dgm:spPr/>
      <dgm:t>
        <a:bodyPr/>
        <a:lstStyle/>
        <a:p>
          <a:endParaRPr lang="en-US"/>
        </a:p>
      </dgm:t>
    </dgm:pt>
    <dgm:pt modelId="{A2D3E7D4-C746-47F5-B2DA-FA011BC35888}" type="sibTrans" cxnId="{E624A93D-B463-4993-B20B-771814C628C7}">
      <dgm:prSet phldrT="3"/>
      <dgm:spPr/>
      <dgm:t>
        <a:bodyPr/>
        <a:lstStyle/>
        <a:p>
          <a:r>
            <a:rPr lang="en-US"/>
            <a:t>3</a:t>
          </a:r>
        </a:p>
      </dgm:t>
    </dgm:pt>
    <dgm:pt modelId="{84F045AE-C62F-402A-A982-86008D2803FA}">
      <dgm:prSet/>
      <dgm:spPr/>
      <dgm:t>
        <a:bodyPr/>
        <a:lstStyle/>
        <a:p>
          <a:r>
            <a:rPr lang="en-US" dirty="0"/>
            <a:t>MyAccessID service only</a:t>
          </a:r>
        </a:p>
      </dgm:t>
    </dgm:pt>
    <dgm:pt modelId="{A6E28323-D0AF-439E-B18D-83FC8A9038F2}" type="parTrans" cxnId="{B267E7E1-EC64-46B2-8C36-ED94E2BF3A68}">
      <dgm:prSet/>
      <dgm:spPr/>
      <dgm:t>
        <a:bodyPr/>
        <a:lstStyle/>
        <a:p>
          <a:endParaRPr lang="en-US"/>
        </a:p>
      </dgm:t>
    </dgm:pt>
    <dgm:pt modelId="{5D46EEEC-D398-4104-9176-704BB1A63219}" type="sibTrans" cxnId="{B267E7E1-EC64-46B2-8C36-ED94E2BF3A68}">
      <dgm:prSet/>
      <dgm:spPr/>
      <dgm:t>
        <a:bodyPr/>
        <a:lstStyle/>
        <a:p>
          <a:endParaRPr lang="en-US"/>
        </a:p>
      </dgm:t>
    </dgm:pt>
    <dgm:pt modelId="{F491186A-08AA-4BF0-974E-7CBD1FDDA2B0}">
      <dgm:prSet/>
      <dgm:spPr/>
      <dgm:t>
        <a:bodyPr/>
        <a:lstStyle/>
        <a:p>
          <a:r>
            <a:rPr lang="en-US" dirty="0"/>
            <a:t>service providers supporting Codes of Conduct similar to MyAccessID</a:t>
          </a:r>
        </a:p>
      </dgm:t>
    </dgm:pt>
    <dgm:pt modelId="{8853B9A2-1EEB-4262-91BD-8D9CB88759F4}" type="parTrans" cxnId="{A90E5A26-9ADD-47C1-8E5D-339A0D248E80}">
      <dgm:prSet/>
      <dgm:spPr/>
      <dgm:t>
        <a:bodyPr/>
        <a:lstStyle/>
        <a:p>
          <a:endParaRPr lang="en-US"/>
        </a:p>
      </dgm:t>
    </dgm:pt>
    <dgm:pt modelId="{8F44B34F-B38B-4493-B055-2170F2CB32CC}" type="sibTrans" cxnId="{A90E5A26-9ADD-47C1-8E5D-339A0D248E80}">
      <dgm:prSet/>
      <dgm:spPr/>
      <dgm:t>
        <a:bodyPr/>
        <a:lstStyle/>
        <a:p>
          <a:endParaRPr lang="en-US"/>
        </a:p>
      </dgm:t>
    </dgm:pt>
    <dgm:pt modelId="{6CE03C85-C713-47AB-8A4E-FE7F2CF3418E}">
      <dgm:prSet/>
      <dgm:spPr/>
      <dgm:t>
        <a:bodyPr/>
        <a:lstStyle/>
        <a:p>
          <a:r>
            <a:rPr lang="en-US" dirty="0"/>
            <a:t>Edugate service providers</a:t>
          </a:r>
        </a:p>
      </dgm:t>
    </dgm:pt>
    <dgm:pt modelId="{93332EAD-1BC2-41E6-90EA-203BA1006127}" type="parTrans" cxnId="{A8F7BD7D-F389-4878-A04D-65E26AAC3EFE}">
      <dgm:prSet/>
      <dgm:spPr/>
      <dgm:t>
        <a:bodyPr/>
        <a:lstStyle/>
        <a:p>
          <a:endParaRPr lang="en-US"/>
        </a:p>
      </dgm:t>
    </dgm:pt>
    <dgm:pt modelId="{68C67735-F07D-485A-B19F-09BC800C7217}" type="sibTrans" cxnId="{A8F7BD7D-F389-4878-A04D-65E26AAC3EFE}">
      <dgm:prSet/>
      <dgm:spPr/>
      <dgm:t>
        <a:bodyPr/>
        <a:lstStyle/>
        <a:p>
          <a:endParaRPr lang="en-US"/>
        </a:p>
      </dgm:t>
    </dgm:pt>
    <dgm:pt modelId="{25820471-7F3F-491D-8365-5CA4D7235774}">
      <dgm:prSet/>
      <dgm:spPr/>
      <dgm:t>
        <a:bodyPr/>
        <a:lstStyle/>
        <a:p>
          <a:r>
            <a:rPr lang="en-US"/>
            <a:t>EduGAIN service providers</a:t>
          </a:r>
        </a:p>
      </dgm:t>
    </dgm:pt>
    <dgm:pt modelId="{1D911F73-7E33-49D1-9A55-3EB0471D626B}" type="parTrans" cxnId="{78F2332A-EEB7-4C3F-8241-30967A6202A4}">
      <dgm:prSet/>
      <dgm:spPr/>
      <dgm:t>
        <a:bodyPr/>
        <a:lstStyle/>
        <a:p>
          <a:endParaRPr lang="en-US"/>
        </a:p>
      </dgm:t>
    </dgm:pt>
    <dgm:pt modelId="{E1C4659F-2355-423B-A29C-AF68EE3D07D5}" type="sibTrans" cxnId="{78F2332A-EEB7-4C3F-8241-30967A6202A4}">
      <dgm:prSet/>
      <dgm:spPr/>
      <dgm:t>
        <a:bodyPr/>
        <a:lstStyle/>
        <a:p>
          <a:endParaRPr lang="en-US"/>
        </a:p>
      </dgm:t>
    </dgm:pt>
    <dgm:pt modelId="{85E4D3C9-AA16-C644-9E45-6B85C4A9BF4C}" type="pres">
      <dgm:prSet presAssocID="{CDEFC1BF-726A-4427-8A50-AB29BAD6A196}" presName="linearFlow" presStyleCnt="0">
        <dgm:presLayoutVars>
          <dgm:dir/>
          <dgm:animLvl val="lvl"/>
          <dgm:resizeHandles val="exact"/>
        </dgm:presLayoutVars>
      </dgm:prSet>
      <dgm:spPr/>
    </dgm:pt>
    <dgm:pt modelId="{F10734B1-F1BA-0D49-AED4-39D2B5DC6506}" type="pres">
      <dgm:prSet presAssocID="{8C5A579C-142B-45E8-AEE0-75098C83B32A}" presName="compositeNode" presStyleCnt="0"/>
      <dgm:spPr/>
    </dgm:pt>
    <dgm:pt modelId="{F4409AE7-2991-C246-8701-01E9950C537A}" type="pres">
      <dgm:prSet presAssocID="{8C5A579C-142B-45E8-AEE0-75098C83B32A}" presName="parTx" presStyleLbl="node1" presStyleIdx="0" presStyleCnt="0">
        <dgm:presLayoutVars>
          <dgm:chMax val="0"/>
          <dgm:chPref val="0"/>
          <dgm:bulletEnabled val="1"/>
        </dgm:presLayoutVars>
      </dgm:prSet>
      <dgm:spPr/>
    </dgm:pt>
    <dgm:pt modelId="{BB926F11-798B-884B-B73A-6EFDDF70F8CC}" type="pres">
      <dgm:prSet presAssocID="{8C5A579C-142B-45E8-AEE0-75098C83B32A}" presName="parSh" presStyleCnt="0"/>
      <dgm:spPr/>
    </dgm:pt>
    <dgm:pt modelId="{B2D4FAEA-B8F7-CB41-BBC3-78345F17E681}" type="pres">
      <dgm:prSet presAssocID="{8C5A579C-142B-45E8-AEE0-75098C83B32A}" presName="lineNode" presStyleLbl="alignAccFollowNode1" presStyleIdx="0" presStyleCnt="9"/>
      <dgm:spPr/>
    </dgm:pt>
    <dgm:pt modelId="{206BC02E-657D-B846-986B-59AC8C5D2908}" type="pres">
      <dgm:prSet presAssocID="{8C5A579C-142B-45E8-AEE0-75098C83B32A}" presName="lineArrowNode" presStyleLbl="alignAccFollowNode1" presStyleIdx="1" presStyleCnt="9"/>
      <dgm:spPr/>
    </dgm:pt>
    <dgm:pt modelId="{0B47990C-6F8B-014D-A501-F6D20F48936F}" type="pres">
      <dgm:prSet presAssocID="{A7793479-7CF4-4919-A263-88DBAE7A7BB6}" presName="sibTransNodeCircle" presStyleLbl="alignNode1" presStyleIdx="0" presStyleCnt="3">
        <dgm:presLayoutVars>
          <dgm:chMax val="0"/>
          <dgm:bulletEnabled/>
        </dgm:presLayoutVars>
      </dgm:prSet>
      <dgm:spPr/>
    </dgm:pt>
    <dgm:pt modelId="{973DA043-8A68-934C-B4F9-D47A2462AA91}" type="pres">
      <dgm:prSet presAssocID="{A7793479-7CF4-4919-A263-88DBAE7A7BB6}" presName="spacerBetweenCircleAndCallout" presStyleCnt="0">
        <dgm:presLayoutVars/>
      </dgm:prSet>
      <dgm:spPr/>
    </dgm:pt>
    <dgm:pt modelId="{F88CF866-9D60-314B-A067-F58EA728141E}" type="pres">
      <dgm:prSet presAssocID="{8C5A579C-142B-45E8-AEE0-75098C83B32A}" presName="nodeText" presStyleLbl="alignAccFollowNode1" presStyleIdx="2" presStyleCnt="9">
        <dgm:presLayoutVars>
          <dgm:bulletEnabled val="1"/>
        </dgm:presLayoutVars>
      </dgm:prSet>
      <dgm:spPr/>
    </dgm:pt>
    <dgm:pt modelId="{EAA00F97-E38F-1D4A-98FB-5F588B6EC8E5}" type="pres">
      <dgm:prSet presAssocID="{A7793479-7CF4-4919-A263-88DBAE7A7BB6}" presName="sibTransComposite" presStyleCnt="0"/>
      <dgm:spPr/>
    </dgm:pt>
    <dgm:pt modelId="{7EFA1EA4-D5A4-AB43-BA66-3E9154467302}" type="pres">
      <dgm:prSet presAssocID="{C3393C3C-425B-483C-8DBB-4B42478F6053}" presName="compositeNode" presStyleCnt="0"/>
      <dgm:spPr/>
    </dgm:pt>
    <dgm:pt modelId="{698177CD-CDD5-3A4D-A382-DAB013B76F34}" type="pres">
      <dgm:prSet presAssocID="{C3393C3C-425B-483C-8DBB-4B42478F6053}" presName="parTx" presStyleLbl="node1" presStyleIdx="0" presStyleCnt="0">
        <dgm:presLayoutVars>
          <dgm:chMax val="0"/>
          <dgm:chPref val="0"/>
          <dgm:bulletEnabled val="1"/>
        </dgm:presLayoutVars>
      </dgm:prSet>
      <dgm:spPr/>
    </dgm:pt>
    <dgm:pt modelId="{7678BAF7-07CF-E647-8207-4B24B580EA6F}" type="pres">
      <dgm:prSet presAssocID="{C3393C3C-425B-483C-8DBB-4B42478F6053}" presName="parSh" presStyleCnt="0"/>
      <dgm:spPr/>
    </dgm:pt>
    <dgm:pt modelId="{C3C8215C-7C56-BE41-8FFB-22D647AFE35E}" type="pres">
      <dgm:prSet presAssocID="{C3393C3C-425B-483C-8DBB-4B42478F6053}" presName="lineNode" presStyleLbl="alignAccFollowNode1" presStyleIdx="3" presStyleCnt="9"/>
      <dgm:spPr/>
    </dgm:pt>
    <dgm:pt modelId="{45E24CFF-4C2C-D84B-9019-CBB054208D22}" type="pres">
      <dgm:prSet presAssocID="{C3393C3C-425B-483C-8DBB-4B42478F6053}" presName="lineArrowNode" presStyleLbl="alignAccFollowNode1" presStyleIdx="4" presStyleCnt="9"/>
      <dgm:spPr/>
    </dgm:pt>
    <dgm:pt modelId="{2BFE8573-1A4C-8545-A89F-971620E41E48}" type="pres">
      <dgm:prSet presAssocID="{4A56BF6E-C595-4CB1-B460-E396F1724DC5}" presName="sibTransNodeCircle" presStyleLbl="alignNode1" presStyleIdx="1" presStyleCnt="3">
        <dgm:presLayoutVars>
          <dgm:chMax val="0"/>
          <dgm:bulletEnabled/>
        </dgm:presLayoutVars>
      </dgm:prSet>
      <dgm:spPr/>
    </dgm:pt>
    <dgm:pt modelId="{D1F25EF2-B1C0-5047-8E84-F92345039724}" type="pres">
      <dgm:prSet presAssocID="{4A56BF6E-C595-4CB1-B460-E396F1724DC5}" presName="spacerBetweenCircleAndCallout" presStyleCnt="0">
        <dgm:presLayoutVars/>
      </dgm:prSet>
      <dgm:spPr/>
    </dgm:pt>
    <dgm:pt modelId="{7FC41C46-D991-F240-A367-B7A5876A6C7B}" type="pres">
      <dgm:prSet presAssocID="{C3393C3C-425B-483C-8DBB-4B42478F6053}" presName="nodeText" presStyleLbl="alignAccFollowNode1" presStyleIdx="5" presStyleCnt="9">
        <dgm:presLayoutVars>
          <dgm:bulletEnabled val="1"/>
        </dgm:presLayoutVars>
      </dgm:prSet>
      <dgm:spPr/>
    </dgm:pt>
    <dgm:pt modelId="{053E323F-4926-0B4F-8318-9084A224CE38}" type="pres">
      <dgm:prSet presAssocID="{4A56BF6E-C595-4CB1-B460-E396F1724DC5}" presName="sibTransComposite" presStyleCnt="0"/>
      <dgm:spPr/>
    </dgm:pt>
    <dgm:pt modelId="{05F2249A-D945-6D45-B9B4-56B6D10FA992}" type="pres">
      <dgm:prSet presAssocID="{ED3F08D2-E96D-4289-8F42-6E003635F638}" presName="compositeNode" presStyleCnt="0"/>
      <dgm:spPr/>
    </dgm:pt>
    <dgm:pt modelId="{D17856E9-42C4-794C-8214-3BF18CFFFEEF}" type="pres">
      <dgm:prSet presAssocID="{ED3F08D2-E96D-4289-8F42-6E003635F638}" presName="parTx" presStyleLbl="node1" presStyleIdx="0" presStyleCnt="0">
        <dgm:presLayoutVars>
          <dgm:chMax val="0"/>
          <dgm:chPref val="0"/>
          <dgm:bulletEnabled val="1"/>
        </dgm:presLayoutVars>
      </dgm:prSet>
      <dgm:spPr/>
    </dgm:pt>
    <dgm:pt modelId="{52B37962-C496-C748-8F7F-610AC5AD84E7}" type="pres">
      <dgm:prSet presAssocID="{ED3F08D2-E96D-4289-8F42-6E003635F638}" presName="parSh" presStyleCnt="0"/>
      <dgm:spPr/>
    </dgm:pt>
    <dgm:pt modelId="{9D5210D9-F37C-8745-8A7A-379E693D7BC8}" type="pres">
      <dgm:prSet presAssocID="{ED3F08D2-E96D-4289-8F42-6E003635F638}" presName="lineNode" presStyleLbl="alignAccFollowNode1" presStyleIdx="6" presStyleCnt="9"/>
      <dgm:spPr/>
    </dgm:pt>
    <dgm:pt modelId="{343A92DC-60C1-644D-9AD4-F82153DDA324}" type="pres">
      <dgm:prSet presAssocID="{ED3F08D2-E96D-4289-8F42-6E003635F638}" presName="lineArrowNode" presStyleLbl="alignAccFollowNode1" presStyleIdx="7" presStyleCnt="9"/>
      <dgm:spPr/>
    </dgm:pt>
    <dgm:pt modelId="{8E9C1655-5AE3-2344-85FD-F4C8EC30E043}" type="pres">
      <dgm:prSet presAssocID="{A2D3E7D4-C746-47F5-B2DA-FA011BC35888}" presName="sibTransNodeCircle" presStyleLbl="alignNode1" presStyleIdx="2" presStyleCnt="3">
        <dgm:presLayoutVars>
          <dgm:chMax val="0"/>
          <dgm:bulletEnabled/>
        </dgm:presLayoutVars>
      </dgm:prSet>
      <dgm:spPr/>
    </dgm:pt>
    <dgm:pt modelId="{187E4E70-7910-3A4F-9EE1-038A5837CD9B}" type="pres">
      <dgm:prSet presAssocID="{A2D3E7D4-C746-47F5-B2DA-FA011BC35888}" presName="spacerBetweenCircleAndCallout" presStyleCnt="0">
        <dgm:presLayoutVars/>
      </dgm:prSet>
      <dgm:spPr/>
    </dgm:pt>
    <dgm:pt modelId="{0434431F-D362-0E43-8597-A65B3D87C800}" type="pres">
      <dgm:prSet presAssocID="{ED3F08D2-E96D-4289-8F42-6E003635F638}" presName="nodeText" presStyleLbl="alignAccFollowNode1" presStyleIdx="8" presStyleCnt="9">
        <dgm:presLayoutVars>
          <dgm:bulletEnabled val="1"/>
        </dgm:presLayoutVars>
      </dgm:prSet>
      <dgm:spPr/>
    </dgm:pt>
  </dgm:ptLst>
  <dgm:cxnLst>
    <dgm:cxn modelId="{F19A2904-D168-964B-BDAA-FFC07DFFDF45}" type="presOf" srcId="{C3393C3C-425B-483C-8DBB-4B42478F6053}" destId="{7FC41C46-D991-F240-A367-B7A5876A6C7B}" srcOrd="0" destOrd="0" presId="urn:microsoft.com/office/officeart/2016/7/layout/LinearArrowProcessNumbered"/>
    <dgm:cxn modelId="{FDF17C0B-BAEA-A643-96A4-EB1A437D0DA4}" type="presOf" srcId="{4A56BF6E-C595-4CB1-B460-E396F1724DC5}" destId="{2BFE8573-1A4C-8545-A89F-971620E41E48}" srcOrd="0" destOrd="0" presId="urn:microsoft.com/office/officeart/2016/7/layout/LinearArrowProcessNumbered"/>
    <dgm:cxn modelId="{A90E5A26-9ADD-47C1-8E5D-339A0D248E80}" srcId="{ED3F08D2-E96D-4289-8F42-6E003635F638}" destId="{F491186A-08AA-4BF0-974E-7CBD1FDDA2B0}" srcOrd="1" destOrd="0" parTransId="{8853B9A2-1EEB-4262-91BD-8D9CB88759F4}" sibTransId="{8F44B34F-B38B-4493-B055-2170F2CB32CC}"/>
    <dgm:cxn modelId="{78F2332A-EEB7-4C3F-8241-30967A6202A4}" srcId="{ED3F08D2-E96D-4289-8F42-6E003635F638}" destId="{25820471-7F3F-491D-8365-5CA4D7235774}" srcOrd="3" destOrd="0" parTransId="{1D911F73-7E33-49D1-9A55-3EB0471D626B}" sibTransId="{E1C4659F-2355-423B-A29C-AF68EE3D07D5}"/>
    <dgm:cxn modelId="{2D0D8F3C-3778-4CEA-96E3-8794BC0C16E4}" srcId="{8C5A579C-142B-45E8-AEE0-75098C83B32A}" destId="{9FD8BD20-6C40-46A1-841D-D0110A17D385}" srcOrd="0" destOrd="0" parTransId="{C48C5458-F413-4303-AE8F-79A03E31C6EA}" sibTransId="{745C8B53-7764-4932-B545-FCCC90DD017E}"/>
    <dgm:cxn modelId="{E624A93D-B463-4993-B20B-771814C628C7}" srcId="{CDEFC1BF-726A-4427-8A50-AB29BAD6A196}" destId="{ED3F08D2-E96D-4289-8F42-6E003635F638}" srcOrd="2" destOrd="0" parTransId="{3FA026DD-CA79-4EEB-9903-607DE692A252}" sibTransId="{A2D3E7D4-C746-47F5-B2DA-FA011BC35888}"/>
    <dgm:cxn modelId="{92FE323E-FDB5-484B-A910-4566033F972C}" type="presOf" srcId="{A7793479-7CF4-4919-A263-88DBAE7A7BB6}" destId="{0B47990C-6F8B-014D-A501-F6D20F48936F}" srcOrd="0" destOrd="0" presId="urn:microsoft.com/office/officeart/2016/7/layout/LinearArrowProcessNumbered"/>
    <dgm:cxn modelId="{E41D7144-A9E3-344F-889A-C48A91D78833}" type="presOf" srcId="{84F045AE-C62F-402A-A982-86008D2803FA}" destId="{0434431F-D362-0E43-8597-A65B3D87C800}" srcOrd="0" destOrd="1" presId="urn:microsoft.com/office/officeart/2016/7/layout/LinearArrowProcessNumbered"/>
    <dgm:cxn modelId="{2714E646-B439-5945-B094-CE6834F273E5}" type="presOf" srcId="{8C5A579C-142B-45E8-AEE0-75098C83B32A}" destId="{F88CF866-9D60-314B-A067-F58EA728141E}" srcOrd="0" destOrd="0" presId="urn:microsoft.com/office/officeart/2016/7/layout/LinearArrowProcessNumbered"/>
    <dgm:cxn modelId="{F0D51547-4B4D-4953-A251-BC493FCD706B}" srcId="{8C5A579C-142B-45E8-AEE0-75098C83B32A}" destId="{93078AD0-1FEC-4DB3-AD03-D036E5C2E807}" srcOrd="1" destOrd="0" parTransId="{BADCA666-FF57-4B77-A7A9-90B893BFAA09}" sibTransId="{4367342F-7D2C-4360-B24C-E780456169C6}"/>
    <dgm:cxn modelId="{CEFAF36D-F7D6-8542-BACD-E02D4C0B35FE}" type="presOf" srcId="{93078AD0-1FEC-4DB3-AD03-D036E5C2E807}" destId="{F88CF866-9D60-314B-A067-F58EA728141E}" srcOrd="0" destOrd="2" presId="urn:microsoft.com/office/officeart/2016/7/layout/LinearArrowProcessNumbered"/>
    <dgm:cxn modelId="{9545C656-986E-4D19-A103-081451BECE2D}" srcId="{CDEFC1BF-726A-4427-8A50-AB29BAD6A196}" destId="{8C5A579C-142B-45E8-AEE0-75098C83B32A}" srcOrd="0" destOrd="0" parTransId="{A73B1F2E-1344-4B36-96B3-90741086FDF3}" sibTransId="{A7793479-7CF4-4919-A263-88DBAE7A7BB6}"/>
    <dgm:cxn modelId="{A8F7BD7D-F389-4878-A04D-65E26AAC3EFE}" srcId="{ED3F08D2-E96D-4289-8F42-6E003635F638}" destId="{6CE03C85-C713-47AB-8A4E-FE7F2CF3418E}" srcOrd="2" destOrd="0" parTransId="{93332EAD-1BC2-41E6-90EA-203BA1006127}" sibTransId="{68C67735-F07D-485A-B19F-09BC800C7217}"/>
    <dgm:cxn modelId="{FCE4A487-64B1-F049-93DB-9FB520C25BBE}" type="presOf" srcId="{CDEFC1BF-726A-4427-8A50-AB29BAD6A196}" destId="{85E4D3C9-AA16-C644-9E45-6B85C4A9BF4C}" srcOrd="0" destOrd="0" presId="urn:microsoft.com/office/officeart/2016/7/layout/LinearArrowProcessNumbered"/>
    <dgm:cxn modelId="{2A27F287-30CE-5A4C-A565-3D39E2AC867F}" type="presOf" srcId="{ED3F08D2-E96D-4289-8F42-6E003635F638}" destId="{0434431F-D362-0E43-8597-A65B3D87C800}" srcOrd="0" destOrd="0" presId="urn:microsoft.com/office/officeart/2016/7/layout/LinearArrowProcessNumbered"/>
    <dgm:cxn modelId="{83E6098F-83E4-4F4D-AA1B-2B32B4A33B5A}" srcId="{CDEFC1BF-726A-4427-8A50-AB29BAD6A196}" destId="{C3393C3C-425B-483C-8DBB-4B42478F6053}" srcOrd="1" destOrd="0" parTransId="{A94524D6-CDE5-4835-990A-6A2BA48DDF52}" sibTransId="{4A56BF6E-C595-4CB1-B460-E396F1724DC5}"/>
    <dgm:cxn modelId="{F1BA9BB9-EA7E-3C48-B94C-77BF6BFCE76A}" type="presOf" srcId="{A2D3E7D4-C746-47F5-B2DA-FA011BC35888}" destId="{8E9C1655-5AE3-2344-85FD-F4C8EC30E043}" srcOrd="0" destOrd="0" presId="urn:microsoft.com/office/officeart/2016/7/layout/LinearArrowProcessNumbered"/>
    <dgm:cxn modelId="{6B4E8DBB-90B6-904D-87C5-4D712EC23C69}" type="presOf" srcId="{F491186A-08AA-4BF0-974E-7CBD1FDDA2B0}" destId="{0434431F-D362-0E43-8597-A65B3D87C800}" srcOrd="0" destOrd="2" presId="urn:microsoft.com/office/officeart/2016/7/layout/LinearArrowProcessNumbered"/>
    <dgm:cxn modelId="{B267E7E1-EC64-46B2-8C36-ED94E2BF3A68}" srcId="{ED3F08D2-E96D-4289-8F42-6E003635F638}" destId="{84F045AE-C62F-402A-A982-86008D2803FA}" srcOrd="0" destOrd="0" parTransId="{A6E28323-D0AF-439E-B18D-83FC8A9038F2}" sibTransId="{5D46EEEC-D398-4104-9176-704BB1A63219}"/>
    <dgm:cxn modelId="{086696F1-3F2B-BC41-9E96-C7BA1ACC090F}" type="presOf" srcId="{9FD8BD20-6C40-46A1-841D-D0110A17D385}" destId="{F88CF866-9D60-314B-A067-F58EA728141E}" srcOrd="0" destOrd="1" presId="urn:microsoft.com/office/officeart/2016/7/layout/LinearArrowProcessNumbered"/>
    <dgm:cxn modelId="{FF6704F7-6CB2-7845-815F-D5B39F6B2661}" type="presOf" srcId="{25820471-7F3F-491D-8365-5CA4D7235774}" destId="{0434431F-D362-0E43-8597-A65B3D87C800}" srcOrd="0" destOrd="4" presId="urn:microsoft.com/office/officeart/2016/7/layout/LinearArrowProcessNumbered"/>
    <dgm:cxn modelId="{CDD4E4FD-39A5-AA48-B167-1EDE0254E209}" type="presOf" srcId="{6CE03C85-C713-47AB-8A4E-FE7F2CF3418E}" destId="{0434431F-D362-0E43-8597-A65B3D87C800}" srcOrd="0" destOrd="3" presId="urn:microsoft.com/office/officeart/2016/7/layout/LinearArrowProcessNumbered"/>
    <dgm:cxn modelId="{9763F385-2949-384D-8AF8-EEAA7A49F9DF}" type="presParOf" srcId="{85E4D3C9-AA16-C644-9E45-6B85C4A9BF4C}" destId="{F10734B1-F1BA-0D49-AED4-39D2B5DC6506}" srcOrd="0" destOrd="0" presId="urn:microsoft.com/office/officeart/2016/7/layout/LinearArrowProcessNumbered"/>
    <dgm:cxn modelId="{7ED38F08-F64D-8045-862B-EE8F48574E5E}" type="presParOf" srcId="{F10734B1-F1BA-0D49-AED4-39D2B5DC6506}" destId="{F4409AE7-2991-C246-8701-01E9950C537A}" srcOrd="0" destOrd="0" presId="urn:microsoft.com/office/officeart/2016/7/layout/LinearArrowProcessNumbered"/>
    <dgm:cxn modelId="{C50F1F9E-3F66-BA48-AFBF-9CE98665F8DE}" type="presParOf" srcId="{F10734B1-F1BA-0D49-AED4-39D2B5DC6506}" destId="{BB926F11-798B-884B-B73A-6EFDDF70F8CC}" srcOrd="1" destOrd="0" presId="urn:microsoft.com/office/officeart/2016/7/layout/LinearArrowProcessNumbered"/>
    <dgm:cxn modelId="{B27ECBA5-8043-6C4E-B6C2-7DE8E48950BC}" type="presParOf" srcId="{BB926F11-798B-884B-B73A-6EFDDF70F8CC}" destId="{B2D4FAEA-B8F7-CB41-BBC3-78345F17E681}" srcOrd="0" destOrd="0" presId="urn:microsoft.com/office/officeart/2016/7/layout/LinearArrowProcessNumbered"/>
    <dgm:cxn modelId="{47FFF41D-B144-E64A-B9D9-99DB779C0001}" type="presParOf" srcId="{BB926F11-798B-884B-B73A-6EFDDF70F8CC}" destId="{206BC02E-657D-B846-986B-59AC8C5D2908}" srcOrd="1" destOrd="0" presId="urn:microsoft.com/office/officeart/2016/7/layout/LinearArrowProcessNumbered"/>
    <dgm:cxn modelId="{C0FF7214-CC3A-D946-8AC1-A7F165918E92}" type="presParOf" srcId="{BB926F11-798B-884B-B73A-6EFDDF70F8CC}" destId="{0B47990C-6F8B-014D-A501-F6D20F48936F}" srcOrd="2" destOrd="0" presId="urn:microsoft.com/office/officeart/2016/7/layout/LinearArrowProcessNumbered"/>
    <dgm:cxn modelId="{7348C05D-419C-0243-91CB-64A8C0B4A097}" type="presParOf" srcId="{BB926F11-798B-884B-B73A-6EFDDF70F8CC}" destId="{973DA043-8A68-934C-B4F9-D47A2462AA91}" srcOrd="3" destOrd="0" presId="urn:microsoft.com/office/officeart/2016/7/layout/LinearArrowProcessNumbered"/>
    <dgm:cxn modelId="{F2E93869-2005-7248-A13E-94C1D6E41ECC}" type="presParOf" srcId="{F10734B1-F1BA-0D49-AED4-39D2B5DC6506}" destId="{F88CF866-9D60-314B-A067-F58EA728141E}" srcOrd="2" destOrd="0" presId="urn:microsoft.com/office/officeart/2016/7/layout/LinearArrowProcessNumbered"/>
    <dgm:cxn modelId="{B2F2E864-23B6-1240-9735-7CCA89D5B3EF}" type="presParOf" srcId="{85E4D3C9-AA16-C644-9E45-6B85C4A9BF4C}" destId="{EAA00F97-E38F-1D4A-98FB-5F588B6EC8E5}" srcOrd="1" destOrd="0" presId="urn:microsoft.com/office/officeart/2016/7/layout/LinearArrowProcessNumbered"/>
    <dgm:cxn modelId="{B6386B57-1A80-644E-98F4-421B4FE6FAB6}" type="presParOf" srcId="{85E4D3C9-AA16-C644-9E45-6B85C4A9BF4C}" destId="{7EFA1EA4-D5A4-AB43-BA66-3E9154467302}" srcOrd="2" destOrd="0" presId="urn:microsoft.com/office/officeart/2016/7/layout/LinearArrowProcessNumbered"/>
    <dgm:cxn modelId="{DE29F260-05B8-5E46-9B26-8268E61AC04D}" type="presParOf" srcId="{7EFA1EA4-D5A4-AB43-BA66-3E9154467302}" destId="{698177CD-CDD5-3A4D-A382-DAB013B76F34}" srcOrd="0" destOrd="0" presId="urn:microsoft.com/office/officeart/2016/7/layout/LinearArrowProcessNumbered"/>
    <dgm:cxn modelId="{A9E275BA-F298-9B4F-BD67-73237799A55E}" type="presParOf" srcId="{7EFA1EA4-D5A4-AB43-BA66-3E9154467302}" destId="{7678BAF7-07CF-E647-8207-4B24B580EA6F}" srcOrd="1" destOrd="0" presId="urn:microsoft.com/office/officeart/2016/7/layout/LinearArrowProcessNumbered"/>
    <dgm:cxn modelId="{0381A844-3A9B-E74B-9586-05A680D167BE}" type="presParOf" srcId="{7678BAF7-07CF-E647-8207-4B24B580EA6F}" destId="{C3C8215C-7C56-BE41-8FFB-22D647AFE35E}" srcOrd="0" destOrd="0" presId="urn:microsoft.com/office/officeart/2016/7/layout/LinearArrowProcessNumbered"/>
    <dgm:cxn modelId="{F7E0F1D3-F26A-3B42-8E63-201EF0E36FA6}" type="presParOf" srcId="{7678BAF7-07CF-E647-8207-4B24B580EA6F}" destId="{45E24CFF-4C2C-D84B-9019-CBB054208D22}" srcOrd="1" destOrd="0" presId="urn:microsoft.com/office/officeart/2016/7/layout/LinearArrowProcessNumbered"/>
    <dgm:cxn modelId="{7102AB96-5D41-8440-93AA-0F899AA8A86B}" type="presParOf" srcId="{7678BAF7-07CF-E647-8207-4B24B580EA6F}" destId="{2BFE8573-1A4C-8545-A89F-971620E41E48}" srcOrd="2" destOrd="0" presId="urn:microsoft.com/office/officeart/2016/7/layout/LinearArrowProcessNumbered"/>
    <dgm:cxn modelId="{5F1DCA7D-651B-0F4D-9467-DC870D775382}" type="presParOf" srcId="{7678BAF7-07CF-E647-8207-4B24B580EA6F}" destId="{D1F25EF2-B1C0-5047-8E84-F92345039724}" srcOrd="3" destOrd="0" presId="urn:microsoft.com/office/officeart/2016/7/layout/LinearArrowProcessNumbered"/>
    <dgm:cxn modelId="{C0CCB856-E5DE-4F4F-8AD9-96CB276FF391}" type="presParOf" srcId="{7EFA1EA4-D5A4-AB43-BA66-3E9154467302}" destId="{7FC41C46-D991-F240-A367-B7A5876A6C7B}" srcOrd="2" destOrd="0" presId="urn:microsoft.com/office/officeart/2016/7/layout/LinearArrowProcessNumbered"/>
    <dgm:cxn modelId="{2D627DBF-45F6-5348-9E71-054229A630E4}" type="presParOf" srcId="{85E4D3C9-AA16-C644-9E45-6B85C4A9BF4C}" destId="{053E323F-4926-0B4F-8318-9084A224CE38}" srcOrd="3" destOrd="0" presId="urn:microsoft.com/office/officeart/2016/7/layout/LinearArrowProcessNumbered"/>
    <dgm:cxn modelId="{4D3E3FF9-9E52-294C-89B0-23FBA5FA7F97}" type="presParOf" srcId="{85E4D3C9-AA16-C644-9E45-6B85C4A9BF4C}" destId="{05F2249A-D945-6D45-B9B4-56B6D10FA992}" srcOrd="4" destOrd="0" presId="urn:microsoft.com/office/officeart/2016/7/layout/LinearArrowProcessNumbered"/>
    <dgm:cxn modelId="{5CF68783-9F8F-CD4C-8ACC-9E61F8F0B9C4}" type="presParOf" srcId="{05F2249A-D945-6D45-B9B4-56B6D10FA992}" destId="{D17856E9-42C4-794C-8214-3BF18CFFFEEF}" srcOrd="0" destOrd="0" presId="urn:microsoft.com/office/officeart/2016/7/layout/LinearArrowProcessNumbered"/>
    <dgm:cxn modelId="{83628725-39D6-1B48-ADED-CD8BDFC9699B}" type="presParOf" srcId="{05F2249A-D945-6D45-B9B4-56B6D10FA992}" destId="{52B37962-C496-C748-8F7F-610AC5AD84E7}" srcOrd="1" destOrd="0" presId="urn:microsoft.com/office/officeart/2016/7/layout/LinearArrowProcessNumbered"/>
    <dgm:cxn modelId="{39CAAE9C-B6E3-D842-A167-C0EFD4B661CD}" type="presParOf" srcId="{52B37962-C496-C748-8F7F-610AC5AD84E7}" destId="{9D5210D9-F37C-8745-8A7A-379E693D7BC8}" srcOrd="0" destOrd="0" presId="urn:microsoft.com/office/officeart/2016/7/layout/LinearArrowProcessNumbered"/>
    <dgm:cxn modelId="{101E3BC2-F0A7-AC4A-973D-3BC46B4B97DC}" type="presParOf" srcId="{52B37962-C496-C748-8F7F-610AC5AD84E7}" destId="{343A92DC-60C1-644D-9AD4-F82153DDA324}" srcOrd="1" destOrd="0" presId="urn:microsoft.com/office/officeart/2016/7/layout/LinearArrowProcessNumbered"/>
    <dgm:cxn modelId="{8EE58656-4BCB-5F40-A388-0676F7CCCB98}" type="presParOf" srcId="{52B37962-C496-C748-8F7F-610AC5AD84E7}" destId="{8E9C1655-5AE3-2344-85FD-F4C8EC30E043}" srcOrd="2" destOrd="0" presId="urn:microsoft.com/office/officeart/2016/7/layout/LinearArrowProcessNumbered"/>
    <dgm:cxn modelId="{B2CE3D6E-DD8E-2746-A7C8-2F003F205DDE}" type="presParOf" srcId="{52B37962-C496-C748-8F7F-610AC5AD84E7}" destId="{187E4E70-7910-3A4F-9EE1-038A5837CD9B}" srcOrd="3" destOrd="0" presId="urn:microsoft.com/office/officeart/2016/7/layout/LinearArrowProcessNumbered"/>
    <dgm:cxn modelId="{B9F7F743-918A-944D-8DE9-1512D062DFED}" type="presParOf" srcId="{05F2249A-D945-6D45-B9B4-56B6D10FA992}" destId="{0434431F-D362-0E43-8597-A65B3D87C800}"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8DE05-A70B-AB43-9D5E-F42E8AC738D1}">
      <dsp:nvSpPr>
        <dsp:cNvPr id="0" name=""/>
        <dsp:cNvSpPr/>
      </dsp:nvSpPr>
      <dsp:spPr>
        <a:xfrm>
          <a:off x="0" y="1081170"/>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87222-B62C-C448-A9FC-3F851840805C}">
      <dsp:nvSpPr>
        <dsp:cNvPr id="0" name=""/>
        <dsp:cNvSpPr/>
      </dsp:nvSpPr>
      <dsp:spPr>
        <a:xfrm>
          <a:off x="328612" y="1393352"/>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your IdP is not consuming an attribute policy from the Edugate Registry, the followings steps must be replaced with manual configuration .</a:t>
          </a:r>
        </a:p>
      </dsp:txBody>
      <dsp:txXfrm>
        <a:off x="383617" y="1448357"/>
        <a:ext cx="2847502" cy="1768010"/>
      </dsp:txXfrm>
    </dsp:sp>
    <dsp:sp modelId="{DAC2794F-2CA6-BB45-9173-EBDE97B2E2A2}">
      <dsp:nvSpPr>
        <dsp:cNvPr id="0" name=""/>
        <dsp:cNvSpPr/>
      </dsp:nvSpPr>
      <dsp:spPr>
        <a:xfrm>
          <a:off x="3614737" y="1081170"/>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5CA6B-62FE-A049-8318-49BF8F208576}">
      <dsp:nvSpPr>
        <dsp:cNvPr id="0" name=""/>
        <dsp:cNvSpPr/>
      </dsp:nvSpPr>
      <dsp:spPr>
        <a:xfrm>
          <a:off x="3943350" y="1393352"/>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you have been nominated as the IdP administrator by your institution, login to the Edugate Registry </a:t>
          </a:r>
          <a:r>
            <a:rPr lang="en-US" sz="1600" kern="1200" dirty="0">
              <a:hlinkClick xmlns:r="http://schemas.openxmlformats.org/officeDocument/2006/relationships" r:id="rId1"/>
            </a:rPr>
            <a:t>https://edugate.heanet.ie/rr3/</a:t>
          </a:r>
          <a:endParaRPr lang="en-US" sz="1600" kern="1200" dirty="0"/>
        </a:p>
      </dsp:txBody>
      <dsp:txXfrm>
        <a:off x="3998355" y="1448357"/>
        <a:ext cx="2847502" cy="1768010"/>
      </dsp:txXfrm>
    </dsp:sp>
    <dsp:sp modelId="{0AEA998A-C922-1240-9FF0-2D53BC48BFB0}">
      <dsp:nvSpPr>
        <dsp:cNvPr id="0" name=""/>
        <dsp:cNvSpPr/>
      </dsp:nvSpPr>
      <dsp:spPr>
        <a:xfrm>
          <a:off x="7229475" y="1081170"/>
          <a:ext cx="2957512" cy="1878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A9E5B-967A-BD43-AAE6-14D7F3B0DA09}">
      <dsp:nvSpPr>
        <dsp:cNvPr id="0" name=""/>
        <dsp:cNvSpPr/>
      </dsp:nvSpPr>
      <dsp:spPr>
        <a:xfrm>
          <a:off x="7558087" y="1393352"/>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If your IdP is managed by HEAnet, i.e. you subscribe to HEAnet's Managed Shibboleth IdP service, you can instruct HEAnet to perform these steps on your behalf, or you can follow the steps...</a:t>
          </a:r>
        </a:p>
      </dsp:txBody>
      <dsp:txXfrm>
        <a:off x="7613092" y="1448357"/>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4FAEA-B8F7-CB41-BBC3-78345F17E681}">
      <dsp:nvSpPr>
        <dsp:cNvPr id="0" name=""/>
        <dsp:cNvSpPr/>
      </dsp:nvSpPr>
      <dsp:spPr>
        <a:xfrm>
          <a:off x="1970754" y="1677111"/>
          <a:ext cx="1571993" cy="71"/>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6BC02E-657D-B846-986B-59AC8C5D2908}">
      <dsp:nvSpPr>
        <dsp:cNvPr id="0" name=""/>
        <dsp:cNvSpPr/>
      </dsp:nvSpPr>
      <dsp:spPr>
        <a:xfrm>
          <a:off x="3637067" y="1545099"/>
          <a:ext cx="180779" cy="339371"/>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7990C-6F8B-014D-A501-F6D20F48936F}">
      <dsp:nvSpPr>
        <dsp:cNvPr id="0" name=""/>
        <dsp:cNvSpPr/>
      </dsp:nvSpPr>
      <dsp:spPr>
        <a:xfrm>
          <a:off x="925378" y="828270"/>
          <a:ext cx="1697752" cy="1697752"/>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882" tIns="65882" rIns="65882" bIns="65882" numCol="1" spcCol="1270" anchor="ctr" anchorCtr="0">
          <a:noAutofit/>
        </a:bodyPr>
        <a:lstStyle/>
        <a:p>
          <a:pPr marL="0" lvl="0" indent="0" algn="ctr" defTabSz="2667000">
            <a:lnSpc>
              <a:spcPct val="90000"/>
            </a:lnSpc>
            <a:spcBef>
              <a:spcPct val="0"/>
            </a:spcBef>
            <a:spcAft>
              <a:spcPct val="35000"/>
            </a:spcAft>
            <a:buNone/>
          </a:pPr>
          <a:r>
            <a:rPr lang="en-US" sz="6000" kern="1200"/>
            <a:t>1</a:t>
          </a:r>
        </a:p>
      </dsp:txBody>
      <dsp:txXfrm>
        <a:off x="1174008" y="1076900"/>
        <a:ext cx="1200492" cy="1200492"/>
      </dsp:txXfrm>
    </dsp:sp>
    <dsp:sp modelId="{F88CF866-9D60-314B-A067-F58EA728141E}">
      <dsp:nvSpPr>
        <dsp:cNvPr id="0" name=""/>
        <dsp:cNvSpPr/>
      </dsp:nvSpPr>
      <dsp:spPr>
        <a:xfrm>
          <a:off x="5762" y="2703099"/>
          <a:ext cx="3536985"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001" tIns="165100" rIns="279001" bIns="165100" numCol="1" spcCol="1270" anchor="t" anchorCtr="0">
          <a:noAutofit/>
        </a:bodyPr>
        <a:lstStyle/>
        <a:p>
          <a:pPr marL="0" lvl="0" indent="0" algn="l" defTabSz="488950">
            <a:lnSpc>
              <a:spcPct val="90000"/>
            </a:lnSpc>
            <a:spcBef>
              <a:spcPct val="0"/>
            </a:spcBef>
            <a:spcAft>
              <a:spcPct val="35000"/>
            </a:spcAft>
            <a:buNone/>
          </a:pPr>
          <a:r>
            <a:rPr lang="en-US" sz="1100" kern="1200"/>
            <a:t>Configure the attribute</a:t>
          </a:r>
        </a:p>
        <a:p>
          <a:pPr marL="57150" lvl="1" indent="-57150" algn="l" defTabSz="488950">
            <a:lnSpc>
              <a:spcPct val="90000"/>
            </a:lnSpc>
            <a:spcBef>
              <a:spcPct val="0"/>
            </a:spcBef>
            <a:spcAft>
              <a:spcPct val="15000"/>
            </a:spcAft>
            <a:buChar char="•"/>
          </a:pPr>
          <a:r>
            <a:rPr lang="en-US" sz="1100" kern="1200"/>
            <a:t>If all users meet the requirements of MyAcademicID, define static attributes</a:t>
          </a:r>
        </a:p>
        <a:p>
          <a:pPr marL="57150" lvl="1" indent="-57150" algn="l" defTabSz="488950">
            <a:lnSpc>
              <a:spcPct val="90000"/>
            </a:lnSpc>
            <a:spcBef>
              <a:spcPct val="0"/>
            </a:spcBef>
            <a:spcAft>
              <a:spcPct val="15000"/>
            </a:spcAft>
            <a:buChar char="•"/>
          </a:pPr>
          <a:r>
            <a:rPr lang="en-US" sz="1100" kern="1200" dirty="0"/>
            <a:t>If only a subset apply, apply the attributes conditionally, e.g. for shibboleth, use either a attribute script or mapped attribute.</a:t>
          </a:r>
        </a:p>
      </dsp:txBody>
      <dsp:txXfrm>
        <a:off x="5762" y="3096219"/>
        <a:ext cx="3536985" cy="1572480"/>
      </dsp:txXfrm>
    </dsp:sp>
    <dsp:sp modelId="{C3C8215C-7C56-BE41-8FFB-22D647AFE35E}">
      <dsp:nvSpPr>
        <dsp:cNvPr id="0" name=""/>
        <dsp:cNvSpPr/>
      </dsp:nvSpPr>
      <dsp:spPr>
        <a:xfrm>
          <a:off x="3935745" y="1677564"/>
          <a:ext cx="3536985"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E24CFF-4C2C-D84B-9019-CBB054208D22}">
      <dsp:nvSpPr>
        <dsp:cNvPr id="0" name=""/>
        <dsp:cNvSpPr/>
      </dsp:nvSpPr>
      <dsp:spPr>
        <a:xfrm>
          <a:off x="7567050" y="1545483"/>
          <a:ext cx="180779" cy="339729"/>
        </a:xfrm>
        <a:prstGeom prst="chevron">
          <a:avLst>
            <a:gd name="adj" fmla="val 9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FE8573-1A4C-8545-A89F-971620E41E48}">
      <dsp:nvSpPr>
        <dsp:cNvPr id="0" name=""/>
        <dsp:cNvSpPr/>
      </dsp:nvSpPr>
      <dsp:spPr>
        <a:xfrm>
          <a:off x="4854915" y="828276"/>
          <a:ext cx="1698646" cy="1698646"/>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917" tIns="65917" rIns="65917" bIns="65917" numCol="1" spcCol="1270" anchor="ctr" anchorCtr="0">
          <a:noAutofit/>
        </a:bodyPr>
        <a:lstStyle/>
        <a:p>
          <a:pPr marL="0" lvl="0" indent="0" algn="ctr" defTabSz="2667000">
            <a:lnSpc>
              <a:spcPct val="90000"/>
            </a:lnSpc>
            <a:spcBef>
              <a:spcPct val="0"/>
            </a:spcBef>
            <a:spcAft>
              <a:spcPct val="35000"/>
            </a:spcAft>
            <a:buNone/>
          </a:pPr>
          <a:r>
            <a:rPr lang="en-US" sz="6000" kern="1200"/>
            <a:t>2</a:t>
          </a:r>
        </a:p>
      </dsp:txBody>
      <dsp:txXfrm>
        <a:off x="5103676" y="1077037"/>
        <a:ext cx="1201124" cy="1201124"/>
      </dsp:txXfrm>
    </dsp:sp>
    <dsp:sp modelId="{7FC41C46-D991-F240-A367-B7A5876A6C7B}">
      <dsp:nvSpPr>
        <dsp:cNvPr id="0" name=""/>
        <dsp:cNvSpPr/>
      </dsp:nvSpPr>
      <dsp:spPr>
        <a:xfrm>
          <a:off x="3935745" y="2704092"/>
          <a:ext cx="3536985"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001" tIns="165100" rIns="279001" bIns="165100" numCol="1" spcCol="1270" anchor="t" anchorCtr="0">
          <a:noAutofit/>
        </a:bodyPr>
        <a:lstStyle/>
        <a:p>
          <a:pPr marL="0" lvl="0" indent="0" algn="l" defTabSz="488950">
            <a:lnSpc>
              <a:spcPct val="90000"/>
            </a:lnSpc>
            <a:spcBef>
              <a:spcPct val="0"/>
            </a:spcBef>
            <a:spcAft>
              <a:spcPct val="35000"/>
            </a:spcAft>
            <a:buNone/>
          </a:pPr>
          <a:r>
            <a:rPr lang="en-US" sz="1100" kern="1200"/>
            <a:t>Declare your IdP supports the attribute</a:t>
          </a:r>
        </a:p>
      </dsp:txBody>
      <dsp:txXfrm>
        <a:off x="3935745" y="3097212"/>
        <a:ext cx="3536985" cy="1572480"/>
      </dsp:txXfrm>
    </dsp:sp>
    <dsp:sp modelId="{9D5210D9-F37C-8745-8A7A-379E693D7BC8}">
      <dsp:nvSpPr>
        <dsp:cNvPr id="0" name=""/>
        <dsp:cNvSpPr/>
      </dsp:nvSpPr>
      <dsp:spPr>
        <a:xfrm>
          <a:off x="7865729" y="1677564"/>
          <a:ext cx="1768492" cy="72"/>
        </a:xfrm>
        <a:prstGeom prst="rect">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1655-5AE3-2344-85FD-F4C8EC30E043}">
      <dsp:nvSpPr>
        <dsp:cNvPr id="0" name=""/>
        <dsp:cNvSpPr/>
      </dsp:nvSpPr>
      <dsp:spPr>
        <a:xfrm>
          <a:off x="8773782" y="817160"/>
          <a:ext cx="1720879" cy="1720879"/>
        </a:xfrm>
        <a:prstGeom prst="ellips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780" tIns="66780" rIns="66780" bIns="66780" numCol="1" spcCol="1270" anchor="ctr" anchorCtr="0">
          <a:noAutofit/>
        </a:bodyPr>
        <a:lstStyle/>
        <a:p>
          <a:pPr marL="0" lvl="0" indent="0" algn="ctr" defTabSz="2667000">
            <a:lnSpc>
              <a:spcPct val="90000"/>
            </a:lnSpc>
            <a:spcBef>
              <a:spcPct val="0"/>
            </a:spcBef>
            <a:spcAft>
              <a:spcPct val="35000"/>
            </a:spcAft>
            <a:buNone/>
          </a:pPr>
          <a:r>
            <a:rPr lang="en-US" sz="6000" kern="1200"/>
            <a:t>3</a:t>
          </a:r>
        </a:p>
      </dsp:txBody>
      <dsp:txXfrm>
        <a:off x="9025799" y="1069177"/>
        <a:ext cx="1216845" cy="1216845"/>
      </dsp:txXfrm>
    </dsp:sp>
    <dsp:sp modelId="{0434431F-D362-0E43-8597-A65B3D87C800}">
      <dsp:nvSpPr>
        <dsp:cNvPr id="0" name=""/>
        <dsp:cNvSpPr/>
      </dsp:nvSpPr>
      <dsp:spPr>
        <a:xfrm>
          <a:off x="7865729" y="2704092"/>
          <a:ext cx="3536985"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001" tIns="165100" rIns="279001" bIns="165100" numCol="1" spcCol="1270" anchor="t" anchorCtr="0">
          <a:noAutofit/>
        </a:bodyPr>
        <a:lstStyle/>
        <a:p>
          <a:pPr marL="0" lvl="0" indent="0" algn="l" defTabSz="488950">
            <a:lnSpc>
              <a:spcPct val="90000"/>
            </a:lnSpc>
            <a:spcBef>
              <a:spcPct val="0"/>
            </a:spcBef>
            <a:spcAft>
              <a:spcPct val="35000"/>
            </a:spcAft>
            <a:buNone/>
          </a:pPr>
          <a:r>
            <a:rPr lang="en-US" sz="1100" kern="1200" dirty="0"/>
            <a:t>Release the attributes to MyAccessID</a:t>
          </a:r>
        </a:p>
        <a:p>
          <a:pPr marL="57150" lvl="1" indent="-57150" algn="l" defTabSz="488950">
            <a:lnSpc>
              <a:spcPct val="90000"/>
            </a:lnSpc>
            <a:spcBef>
              <a:spcPct val="0"/>
            </a:spcBef>
            <a:spcAft>
              <a:spcPct val="15000"/>
            </a:spcAft>
            <a:buChar char="•"/>
          </a:pPr>
          <a:r>
            <a:rPr lang="en-US" sz="1100" kern="1200" dirty="0"/>
            <a:t>MyAccessID service only</a:t>
          </a:r>
        </a:p>
        <a:p>
          <a:pPr marL="57150" lvl="1" indent="-57150" algn="l" defTabSz="488950">
            <a:lnSpc>
              <a:spcPct val="90000"/>
            </a:lnSpc>
            <a:spcBef>
              <a:spcPct val="0"/>
            </a:spcBef>
            <a:spcAft>
              <a:spcPct val="15000"/>
            </a:spcAft>
            <a:buChar char="•"/>
          </a:pPr>
          <a:r>
            <a:rPr lang="en-US" sz="1100" kern="1200" dirty="0"/>
            <a:t>service providers supporting Codes of Conduct similar to MyAccessID</a:t>
          </a:r>
        </a:p>
        <a:p>
          <a:pPr marL="57150" lvl="1" indent="-57150" algn="l" defTabSz="488950">
            <a:lnSpc>
              <a:spcPct val="90000"/>
            </a:lnSpc>
            <a:spcBef>
              <a:spcPct val="0"/>
            </a:spcBef>
            <a:spcAft>
              <a:spcPct val="15000"/>
            </a:spcAft>
            <a:buChar char="•"/>
          </a:pPr>
          <a:r>
            <a:rPr lang="en-US" sz="1100" kern="1200" dirty="0"/>
            <a:t>Edugate service providers</a:t>
          </a:r>
        </a:p>
        <a:p>
          <a:pPr marL="57150" lvl="1" indent="-57150" algn="l" defTabSz="488950">
            <a:lnSpc>
              <a:spcPct val="90000"/>
            </a:lnSpc>
            <a:spcBef>
              <a:spcPct val="0"/>
            </a:spcBef>
            <a:spcAft>
              <a:spcPct val="15000"/>
            </a:spcAft>
            <a:buChar char="•"/>
          </a:pPr>
          <a:r>
            <a:rPr lang="en-US" sz="1100" kern="1200"/>
            <a:t>EduGAIN service providers</a:t>
          </a:r>
        </a:p>
      </dsp:txBody>
      <dsp:txXfrm>
        <a:off x="7865729" y="3097212"/>
        <a:ext cx="3536985" cy="15724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A032E-D196-4408-A6B8-B03C221A38B0}" type="datetimeFigureOut">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4A7FF-22A9-4365-802F-27CBE87283D4}" type="slidenum">
              <a:t>‹#›</a:t>
            </a:fld>
            <a:endParaRPr lang="en-US"/>
          </a:p>
        </p:txBody>
      </p:sp>
    </p:spTree>
    <p:extLst>
      <p:ext uri="{BB962C8B-B14F-4D97-AF65-F5344CB8AC3E}">
        <p14:creationId xmlns:p14="http://schemas.microsoft.com/office/powerpoint/2010/main" val="150174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fe837764de_0_2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fe837764de_0_2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a:p>
        </p:txBody>
      </p:sp>
      <p:sp>
        <p:nvSpPr>
          <p:cNvPr id="408" name="Google Shape;408;g2fe837764de_0_2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fe837764de_0_2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fe837764de_0_2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fe837764de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fe837764de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1fa333f22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1fa333f22b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31fa333f22b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fe837764de_0_1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fe837764de_0_13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2fe837764de_0_13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fe837764de_0_1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fe837764de_0_1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2fe837764de_0_1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fe837764de_0_1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2fe837764de_0_1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2fe837764de_0_13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1fa333f22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1fa333f22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1fa333f22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1fa333f22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1fa333f22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1fa333f22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fe837764de_0_1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fe837764de_0_1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i="1"/>
              <a:t>This </a:t>
            </a:r>
            <a:r>
              <a:rPr lang="en-GB" b="1" i="1"/>
              <a:t>puzzle diagram</a:t>
            </a:r>
            <a:r>
              <a:rPr lang="en-GB" i="1"/>
              <a:t> was </a:t>
            </a:r>
            <a:r>
              <a:rPr lang="en-GB" b="1" i="1"/>
              <a:t>designed</a:t>
            </a:r>
            <a:r>
              <a:rPr lang="en-GB" i="1"/>
              <a:t> to show </a:t>
            </a:r>
            <a:r>
              <a:rPr lang="en-GB" b="1" i="1"/>
              <a:t>connection</a:t>
            </a:r>
            <a:r>
              <a:rPr lang="en-GB" i="1"/>
              <a:t> between the Core AAI platform and the domains we are supporting through it.</a:t>
            </a:r>
            <a:endParaRPr i="1"/>
          </a:p>
          <a:p>
            <a:pPr marL="0" lvl="0" indent="0" algn="l" rtl="0">
              <a:lnSpc>
                <a:spcPct val="100000"/>
              </a:lnSpc>
              <a:spcBef>
                <a:spcPts val="0"/>
              </a:spcBef>
              <a:spcAft>
                <a:spcPts val="0"/>
              </a:spcAft>
              <a:buSzPts val="1400"/>
              <a:buNone/>
            </a:pPr>
            <a:r>
              <a:rPr lang="en-GB" i="1"/>
              <a:t>The </a:t>
            </a:r>
            <a:r>
              <a:rPr lang="en-GB" b="1" i="1"/>
              <a:t>Core AAI Plattform</a:t>
            </a:r>
            <a:r>
              <a:rPr lang="en-GB" i="1"/>
              <a:t> is an implementation of </a:t>
            </a:r>
            <a:r>
              <a:rPr lang="en-GB" b="1" i="1"/>
              <a:t>the Common AAI </a:t>
            </a:r>
            <a:r>
              <a:rPr lang="en-GB" i="1"/>
              <a:t>which we are developing, and </a:t>
            </a:r>
            <a:r>
              <a:rPr lang="en-GB" b="1" i="1"/>
              <a:t>on top of this platform</a:t>
            </a:r>
            <a:r>
              <a:rPr lang="en-GB" i="1"/>
              <a:t>, </a:t>
            </a:r>
            <a:r>
              <a:rPr lang="en-GB" b="1" i="1"/>
              <a:t>MyAccessID</a:t>
            </a:r>
            <a:r>
              <a:rPr lang="en-GB" i="1"/>
              <a:t> and </a:t>
            </a:r>
            <a:r>
              <a:rPr lang="en-GB" b="1" i="1"/>
              <a:t>MyAcademicID</a:t>
            </a:r>
            <a:r>
              <a:rPr lang="en-GB" i="1"/>
              <a:t> are </a:t>
            </a:r>
            <a:r>
              <a:rPr lang="en-GB" b="1" i="1"/>
              <a:t>running</a:t>
            </a:r>
            <a:r>
              <a:rPr lang="en-GB" i="1"/>
              <a:t> to support </a:t>
            </a:r>
            <a:r>
              <a:rPr lang="en-GB" b="1" i="1"/>
              <a:t>European Research Infrastructures</a:t>
            </a:r>
            <a:r>
              <a:rPr lang="en-GB" i="1"/>
              <a:t>, </a:t>
            </a:r>
            <a:r>
              <a:rPr lang="en-GB" b="1" i="1"/>
              <a:t>High Performance Computing</a:t>
            </a:r>
            <a:r>
              <a:rPr lang="en-GB" i="1"/>
              <a:t> communities and </a:t>
            </a:r>
            <a:r>
              <a:rPr lang="en-GB" b="1" i="1"/>
              <a:t>Student Mobility</a:t>
            </a:r>
            <a:r>
              <a:rPr lang="en-GB" i="1"/>
              <a:t>.</a:t>
            </a:r>
            <a:endParaRPr/>
          </a:p>
        </p:txBody>
      </p:sp>
      <p:sp>
        <p:nvSpPr>
          <p:cNvPr id="427" name="Google Shape;427;g2fe837764de_0_1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1f98fedc1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31f98fedc1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31f98fedc1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fe837764de_0_2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2fe837764de_0_2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2fe837764de_0_2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fe837764de_0_2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2fe837764de_0_2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2fe837764de_0_2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1f98fedc1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1f98fedc1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31f98fedc19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e837764de_0_2387:notes"/>
          <p:cNvSpPr>
            <a:spLocks noGrp="1" noRot="1" noChangeAspect="1"/>
          </p:cNvSpPr>
          <p:nvPr>
            <p:ph type="sldImg" idx="2"/>
          </p:nvPr>
        </p:nvSpPr>
        <p:spPr>
          <a:xfrm>
            <a:off x="417009" y="1143186"/>
            <a:ext cx="602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fe837764de_0_2387: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i="1"/>
              <a:t>Right now</a:t>
            </a:r>
            <a:r>
              <a:rPr lang="en-GB" i="1"/>
              <a:t> the </a:t>
            </a:r>
            <a:r>
              <a:rPr lang="en-GB" b="1" i="1"/>
              <a:t>MyAccessID AAI</a:t>
            </a:r>
            <a:r>
              <a:rPr lang="en-GB" i="1"/>
              <a:t> is used by </a:t>
            </a:r>
            <a:r>
              <a:rPr lang="en-GB" b="1" i="1"/>
              <a:t>FENIX</a:t>
            </a:r>
            <a:r>
              <a:rPr lang="en-GB" i="1"/>
              <a:t> and </a:t>
            </a:r>
            <a:r>
              <a:rPr lang="en-GB" b="1" i="1"/>
              <a:t>Puhuri</a:t>
            </a:r>
            <a:r>
              <a:rPr lang="en-GB" i="1"/>
              <a:t> </a:t>
            </a:r>
            <a:r>
              <a:rPr lang="en-GB" b="1" i="1"/>
              <a:t>HPC Federations</a:t>
            </a:r>
            <a:r>
              <a:rPr lang="en-GB" i="1"/>
              <a:t>.</a:t>
            </a:r>
            <a:endParaRPr>
              <a:highlight>
                <a:srgbClr val="FFFF00"/>
              </a:highlight>
            </a:endParaRPr>
          </a:p>
        </p:txBody>
      </p:sp>
      <p:sp>
        <p:nvSpPr>
          <p:cNvPr id="479" name="Google Shape;479;g2fe837764de_0_2387: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259997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2725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221286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3" y="7456"/>
            <a:ext cx="12191992"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02396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Lef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4775"/>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73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Righ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6361"/>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283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0" y="0"/>
            <a:ext cx="3811588" cy="6858000"/>
          </a:xfrm>
        </p:spPr>
        <p:txBody>
          <a:bodyPr/>
          <a:lstStyle/>
          <a:p>
            <a:r>
              <a:rPr lang="en-US"/>
              <a:t>Click icon to add picture</a:t>
            </a:r>
          </a:p>
        </p:txBody>
      </p:sp>
      <p:sp>
        <p:nvSpPr>
          <p:cNvPr id="12" name="Date Placeholder 4">
            <a:extLst>
              <a:ext uri="{FF2B5EF4-FFF2-40B4-BE49-F238E27FC236}">
                <a16:creationId xmlns:a16="http://schemas.microsoft.com/office/drawing/2014/main" id="{736DB356-2B28-0B49-99AC-5261D68DF14C}"/>
              </a:ext>
            </a:extLst>
          </p:cNvPr>
          <p:cNvSpPr>
            <a:spLocks noGrp="1"/>
          </p:cNvSpPr>
          <p:nvPr>
            <p:ph type="dt" sz="half" idx="2"/>
          </p:nvPr>
        </p:nvSpPr>
        <p:spPr>
          <a:xfrm>
            <a:off x="4287520" y="6356350"/>
            <a:ext cx="2458720" cy="365125"/>
          </a:xfrm>
          <a:prstGeom prst="rect">
            <a:avLst/>
          </a:prstGeom>
        </p:spPr>
        <p:txBody>
          <a:bodyPr/>
          <a:lstStyle>
            <a:lvl1pPr>
              <a:defRPr/>
            </a:lvl1pPr>
          </a:lstStyle>
          <a:p>
            <a:fld id="{60A7E3A7-EC6F-3142-AA0A-6B1E9A4ABBDF}" type="datetime3">
              <a:rPr lang="en-IE" smtClean="0"/>
              <a:pPr/>
              <a:t>17 December 2024</a:t>
            </a:fld>
            <a:endParaRPr lang="en-US"/>
          </a:p>
        </p:txBody>
      </p:sp>
      <p:sp>
        <p:nvSpPr>
          <p:cNvPr id="13" name="Slide Number Placeholder 6">
            <a:extLst>
              <a:ext uri="{FF2B5EF4-FFF2-40B4-BE49-F238E27FC236}">
                <a16:creationId xmlns:a16="http://schemas.microsoft.com/office/drawing/2014/main" id="{C26A0C62-F633-874C-A15A-D1A68C630D8B}"/>
              </a:ext>
            </a:extLst>
          </p:cNvPr>
          <p:cNvSpPr>
            <a:spLocks noGrp="1"/>
          </p:cNvSpPr>
          <p:nvPr>
            <p:ph type="sldNum" sz="quarter" idx="4"/>
          </p:nvPr>
        </p:nvSpPr>
        <p:spPr>
          <a:xfrm>
            <a:off x="696976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4102880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pic>
        <p:nvPicPr>
          <p:cNvPr id="6" name="Picture 5" descr="A picture containing icon">
            <a:extLst>
              <a:ext uri="{FF2B5EF4-FFF2-40B4-BE49-F238E27FC236}">
                <a16:creationId xmlns:a16="http://schemas.microsoft.com/office/drawing/2014/main" id="{E509E505-59CD-1A40-E720-5A0D379D9C3E}"/>
              </a:ext>
            </a:extLst>
          </p:cNvPr>
          <p:cNvPicPr>
            <a:picLocks noChangeAspect="1"/>
          </p:cNvPicPr>
          <p:nvPr userDrawn="1"/>
        </p:nvPicPr>
        <p:blipFill>
          <a:blip r:embed="rId2"/>
          <a:stretch>
            <a:fillRect/>
          </a:stretch>
        </p:blipFill>
        <p:spPr>
          <a:xfrm>
            <a:off x="0" y="4281"/>
            <a:ext cx="12192000" cy="6849438"/>
          </a:xfrm>
          <a:prstGeom prst="rect">
            <a:avLst/>
          </a:prstGeom>
        </p:spPr>
      </p:pic>
      <p:pic>
        <p:nvPicPr>
          <p:cNvPr id="5" name="Picture 4">
            <a:extLst>
              <a:ext uri="{FF2B5EF4-FFF2-40B4-BE49-F238E27FC236}">
                <a16:creationId xmlns:a16="http://schemas.microsoft.com/office/drawing/2014/main" id="{EF06B549-7095-444D-B599-A1315154CCCE}"/>
              </a:ext>
            </a:extLst>
          </p:cNvPr>
          <p:cNvPicPr>
            <a:picLocks noChangeAspect="1"/>
          </p:cNvPicPr>
          <p:nvPr userDrawn="1"/>
        </p:nvPicPr>
        <p:blipFill rotWithShape="1">
          <a:blip r:embed="rId3"/>
          <a:srcRect l="68737"/>
          <a:stretch/>
        </p:blipFill>
        <p:spPr>
          <a:xfrm>
            <a:off x="8380412" y="6350"/>
            <a:ext cx="3811588" cy="6851650"/>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01040" y="365125"/>
            <a:ext cx="726717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01040" y="1825625"/>
            <a:ext cx="72671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1A39B84-C9E9-E645-B32D-1EAC0DAD26E7}"/>
              </a:ext>
            </a:extLst>
          </p:cNvPr>
          <p:cNvSpPr>
            <a:spLocks noGrp="1"/>
          </p:cNvSpPr>
          <p:nvPr>
            <p:ph type="pic" sz="quarter" idx="10"/>
          </p:nvPr>
        </p:nvSpPr>
        <p:spPr>
          <a:xfrm>
            <a:off x="8380412" y="0"/>
            <a:ext cx="3811588" cy="6858000"/>
          </a:xfrm>
        </p:spPr>
        <p:txBody>
          <a:bodyPr/>
          <a:lstStyle/>
          <a:p>
            <a:r>
              <a:rPr lang="en-US"/>
              <a:t>Click icon to add picture</a:t>
            </a:r>
          </a:p>
        </p:txBody>
      </p:sp>
      <p:sp>
        <p:nvSpPr>
          <p:cNvPr id="7" name="Date Placeholder 4">
            <a:extLst>
              <a:ext uri="{FF2B5EF4-FFF2-40B4-BE49-F238E27FC236}">
                <a16:creationId xmlns:a16="http://schemas.microsoft.com/office/drawing/2014/main" id="{F07D8A17-3BEE-6148-9B03-46CCD27D40EC}"/>
              </a:ext>
            </a:extLst>
          </p:cNvPr>
          <p:cNvSpPr>
            <a:spLocks noGrp="1"/>
          </p:cNvSpPr>
          <p:nvPr>
            <p:ph type="dt" sz="half" idx="2"/>
          </p:nvPr>
        </p:nvSpPr>
        <p:spPr>
          <a:xfrm>
            <a:off x="3208250" y="6356350"/>
            <a:ext cx="2458720" cy="365125"/>
          </a:xfrm>
          <a:prstGeom prst="rect">
            <a:avLst/>
          </a:prstGeom>
        </p:spPr>
        <p:txBody>
          <a:bodyPr/>
          <a:lstStyle>
            <a:lvl1pPr>
              <a:defRPr/>
            </a:lvl1pPr>
          </a:lstStyle>
          <a:p>
            <a:fld id="{60A7E3A7-EC6F-3142-AA0A-6B1E9A4ABBDF}" type="datetime3">
              <a:rPr lang="en-IE" smtClean="0"/>
              <a:pPr/>
              <a:t>17 December 2024</a:t>
            </a:fld>
            <a:endParaRPr lang="en-US"/>
          </a:p>
        </p:txBody>
      </p:sp>
      <p:sp>
        <p:nvSpPr>
          <p:cNvPr id="8" name="Slide Number Placeholder 6">
            <a:extLst>
              <a:ext uri="{FF2B5EF4-FFF2-40B4-BE49-F238E27FC236}">
                <a16:creationId xmlns:a16="http://schemas.microsoft.com/office/drawing/2014/main" id="{DC8352FA-C4C0-1E4C-805A-CA70A61DC866}"/>
              </a:ext>
            </a:extLst>
          </p:cNvPr>
          <p:cNvSpPr>
            <a:spLocks noGrp="1"/>
          </p:cNvSpPr>
          <p:nvPr>
            <p:ph type="sldNum" sz="quarter" idx="4"/>
          </p:nvPr>
        </p:nvSpPr>
        <p:spPr>
          <a:xfrm>
            <a:off x="5890490" y="6356350"/>
            <a:ext cx="2077720" cy="365125"/>
          </a:xfrm>
          <a:prstGeom prst="rect">
            <a:avLst/>
          </a:prstGeom>
        </p:spPr>
        <p:txBody>
          <a:bodyPr/>
          <a:lstStyle>
            <a:lvl1pPr algn="r">
              <a:defRPr/>
            </a:lvl1pPr>
          </a:lstStyle>
          <a:p>
            <a:fld id="{FC7BA54B-393B-7746-BEB6-A7E84BC93482}" type="slidenum">
              <a:rPr lang="en-US" smtClean="0"/>
              <a:pPr/>
              <a:t>‹#›</a:t>
            </a:fld>
            <a:endParaRPr lang="en-US"/>
          </a:p>
        </p:txBody>
      </p:sp>
    </p:spTree>
    <p:extLst>
      <p:ext uri="{BB962C8B-B14F-4D97-AF65-F5344CB8AC3E}">
        <p14:creationId xmlns:p14="http://schemas.microsoft.com/office/powerpoint/2010/main" val="559889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With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6" name="Title 1">
            <a:extLst>
              <a:ext uri="{FF2B5EF4-FFF2-40B4-BE49-F238E27FC236}">
                <a16:creationId xmlns:a16="http://schemas.microsoft.com/office/drawing/2014/main" id="{469E2389-3DBC-6E4C-8B1A-1C22D5F9AB56}"/>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7" name="Subtitle 2">
            <a:extLst>
              <a:ext uri="{FF2B5EF4-FFF2-40B4-BE49-F238E27FC236}">
                <a16:creationId xmlns:a16="http://schemas.microsoft.com/office/drawing/2014/main" id="{59E30B6E-4587-5241-9A68-A1264D8089BA}"/>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a:extLst>
              <a:ext uri="{FF2B5EF4-FFF2-40B4-BE49-F238E27FC236}">
                <a16:creationId xmlns:a16="http://schemas.microsoft.com/office/drawing/2014/main" id="{6C02DD7D-C613-3465-1517-7BF920808047}"/>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187537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2000"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343985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8"/>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6312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68A1CF2-4A9D-D348-904D-D7BB22B9F80A}"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cxnSp>
        <p:nvCxnSpPr>
          <p:cNvPr id="7" name="Straight Connector 6">
            <a:extLst>
              <a:ext uri="{FF2B5EF4-FFF2-40B4-BE49-F238E27FC236}">
                <a16:creationId xmlns:a16="http://schemas.microsoft.com/office/drawing/2014/main" id="{9E4AD3DC-39B9-6CE8-1E2B-C0A09B33A3C7}"/>
              </a:ext>
            </a:extLst>
          </p:cNvPr>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493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0" y="7456"/>
            <a:ext cx="12191999"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579243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7"/>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083732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7"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859751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6"/>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759716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1" y="7456"/>
            <a:ext cx="12191996"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44884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5"/>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2055517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1ADAD2-8354-744A-B594-3F9CC0170A8A}"/>
              </a:ext>
            </a:extLst>
          </p:cNvPr>
          <p:cNvPicPr>
            <a:picLocks noChangeAspect="1"/>
          </p:cNvPicPr>
          <p:nvPr userDrawn="1"/>
        </p:nvPicPr>
        <p:blipFill>
          <a:blip r:embed="rId2"/>
          <a:srcRect/>
          <a:stretch/>
        </p:blipFill>
        <p:spPr>
          <a:xfrm>
            <a:off x="2" y="7456"/>
            <a:ext cx="12191994" cy="6849434"/>
          </a:xfrm>
          <a:prstGeom prst="rect">
            <a:avLst/>
          </a:prstGeom>
        </p:spPr>
      </p:pic>
      <p:pic>
        <p:nvPicPr>
          <p:cNvPr id="5" name="Picture 4">
            <a:extLst>
              <a:ext uri="{FF2B5EF4-FFF2-40B4-BE49-F238E27FC236}">
                <a16:creationId xmlns:a16="http://schemas.microsoft.com/office/drawing/2014/main" id="{192604A0-4DCE-E246-9371-01C214AF6BFC}"/>
              </a:ext>
            </a:extLst>
          </p:cNvPr>
          <p:cNvPicPr>
            <a:picLocks noChangeAspect="1"/>
          </p:cNvPicPr>
          <p:nvPr userDrawn="1"/>
        </p:nvPicPr>
        <p:blipFill>
          <a:blip r:embed="rId3"/>
          <a:stretch>
            <a:fillRect/>
          </a:stretch>
        </p:blipFill>
        <p:spPr>
          <a:xfrm>
            <a:off x="1887417" y="927220"/>
            <a:ext cx="3824845" cy="1574561"/>
          </a:xfrm>
          <a:prstGeom prst="rect">
            <a:avLst/>
          </a:prstGeom>
        </p:spPr>
      </p:pic>
      <p:sp>
        <p:nvSpPr>
          <p:cNvPr id="9" name="Title 1">
            <a:extLst>
              <a:ext uri="{FF2B5EF4-FFF2-40B4-BE49-F238E27FC236}">
                <a16:creationId xmlns:a16="http://schemas.microsoft.com/office/drawing/2014/main" id="{7429D5AD-2FE9-6C42-AAB6-D988AD090B1E}"/>
              </a:ext>
            </a:extLst>
          </p:cNvPr>
          <p:cNvSpPr>
            <a:spLocks noGrp="1"/>
          </p:cNvSpPr>
          <p:nvPr>
            <p:ph type="ctrTitle"/>
          </p:nvPr>
        </p:nvSpPr>
        <p:spPr>
          <a:xfrm>
            <a:off x="772160" y="2501781"/>
            <a:ext cx="6055360" cy="2121020"/>
          </a:xfrm>
        </p:spPr>
        <p:txBody>
          <a:bodyPr anchor="b"/>
          <a:lstStyle>
            <a:lvl1pPr algn="ctr">
              <a:defRPr sz="6000" baseline="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790F804A-C6B1-7442-ADAE-B7FF269AA152}"/>
              </a:ext>
            </a:extLst>
          </p:cNvPr>
          <p:cNvSpPr>
            <a:spLocks noGrp="1"/>
          </p:cNvSpPr>
          <p:nvPr>
            <p:ph type="subTitle" idx="1"/>
          </p:nvPr>
        </p:nvSpPr>
        <p:spPr>
          <a:xfrm>
            <a:off x="772160" y="4714876"/>
            <a:ext cx="605536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8DB9433-CD8C-7DF4-BFCA-91447FEEFB1D}"/>
              </a:ext>
            </a:extLst>
          </p:cNvPr>
          <p:cNvPicPr>
            <a:picLocks noChangeAspect="1"/>
          </p:cNvPicPr>
          <p:nvPr userDrawn="1"/>
        </p:nvPicPr>
        <p:blipFill>
          <a:blip r:embed="rId4"/>
          <a:srcRect/>
          <a:stretch/>
        </p:blipFill>
        <p:spPr>
          <a:xfrm>
            <a:off x="6821322" y="955919"/>
            <a:ext cx="4917985" cy="3822269"/>
          </a:xfrm>
          <a:prstGeom prst="rect">
            <a:avLst/>
          </a:prstGeom>
        </p:spPr>
      </p:pic>
    </p:spTree>
    <p:extLst>
      <p:ext uri="{BB962C8B-B14F-4D97-AF65-F5344CB8AC3E}">
        <p14:creationId xmlns:p14="http://schemas.microsoft.com/office/powerpoint/2010/main" val="1059264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05698"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1"/>
            <a:ext cx="10515600" cy="78235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52851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1"/>
            <a:ext cx="10515600" cy="78235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62964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4"/>
        <p:cNvGrpSpPr/>
        <p:nvPr/>
      </p:nvGrpSpPr>
      <p:grpSpPr>
        <a:xfrm>
          <a:off x="0" y="0"/>
          <a:ext cx="0" cy="0"/>
          <a:chOff x="0" y="0"/>
          <a:chExt cx="0" cy="0"/>
        </a:xfrm>
      </p:grpSpPr>
      <p:sp>
        <p:nvSpPr>
          <p:cNvPr id="175" name="Google Shape;175;p33"/>
          <p:cNvSpPr/>
          <p:nvPr/>
        </p:nvSpPr>
        <p:spPr>
          <a:xfrm>
            <a:off x="0" y="-22301"/>
            <a:ext cx="12032400" cy="6338400"/>
          </a:xfrm>
          <a:prstGeom prst="rect">
            <a:avLst/>
          </a:prstGeom>
          <a:solidFill>
            <a:srgbClr val="30348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6" name="Google Shape;176;p33"/>
          <p:cNvPicPr preferRelativeResize="0"/>
          <p:nvPr/>
        </p:nvPicPr>
        <p:blipFill rotWithShape="1">
          <a:blip r:embed="rId2">
            <a:alphaModFix/>
          </a:blip>
          <a:srcRect l="13286" t="60629" r="43123" b="7997"/>
          <a:stretch/>
        </p:blipFill>
        <p:spPr>
          <a:xfrm>
            <a:off x="711199" y="-22301"/>
            <a:ext cx="11480800" cy="5825199"/>
          </a:xfrm>
          <a:prstGeom prst="rect">
            <a:avLst/>
          </a:prstGeom>
          <a:noFill/>
          <a:ln>
            <a:noFill/>
          </a:ln>
        </p:spPr>
      </p:pic>
      <p:sp>
        <p:nvSpPr>
          <p:cNvPr id="177" name="Google Shape;177;p33"/>
          <p:cNvSpPr/>
          <p:nvPr/>
        </p:nvSpPr>
        <p:spPr>
          <a:xfrm>
            <a:off x="12753" y="4832211"/>
            <a:ext cx="12179200" cy="2042400"/>
          </a:xfrm>
          <a:prstGeom prst="rect">
            <a:avLst/>
          </a:prstGeom>
          <a:solidFill>
            <a:srgbClr val="425E9B"/>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8" name="Google Shape;178;p33"/>
          <p:cNvPicPr preferRelativeResize="0"/>
          <p:nvPr/>
        </p:nvPicPr>
        <p:blipFill rotWithShape="1">
          <a:blip r:embed="rId3">
            <a:alphaModFix/>
          </a:blip>
          <a:srcRect b="15497"/>
          <a:stretch/>
        </p:blipFill>
        <p:spPr>
          <a:xfrm>
            <a:off x="852544" y="682159"/>
            <a:ext cx="1432449" cy="689707"/>
          </a:xfrm>
          <a:prstGeom prst="rect">
            <a:avLst/>
          </a:prstGeom>
          <a:noFill/>
          <a:ln>
            <a:noFill/>
          </a:ln>
        </p:spPr>
      </p:pic>
      <p:sp>
        <p:nvSpPr>
          <p:cNvPr id="179" name="Google Shape;179;p33"/>
          <p:cNvSpPr txBox="1">
            <a:spLocks noGrp="1"/>
          </p:cNvSpPr>
          <p:nvPr>
            <p:ph type="title"/>
          </p:nvPr>
        </p:nvSpPr>
        <p:spPr>
          <a:xfrm>
            <a:off x="744353" y="2314411"/>
            <a:ext cx="9894800" cy="4308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4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0" name="Google Shape;180;p33"/>
          <p:cNvSpPr txBox="1">
            <a:spLocks noGrp="1"/>
          </p:cNvSpPr>
          <p:nvPr>
            <p:ph type="body" idx="1"/>
          </p:nvPr>
        </p:nvSpPr>
        <p:spPr>
          <a:xfrm>
            <a:off x="744353" y="2777636"/>
            <a:ext cx="10444400" cy="479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828754" marR="0" lvl="2"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3pPr>
            <a:lvl4pPr marL="2438339" marR="0" lvl="3"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4pPr>
            <a:lvl5pPr marL="3047924" marR="0" lvl="4"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81" name="Google Shape;181;p33"/>
          <p:cNvSpPr/>
          <p:nvPr/>
        </p:nvSpPr>
        <p:spPr>
          <a:xfrm>
            <a:off x="11037740" y="5716825"/>
            <a:ext cx="1173505" cy="1173505"/>
          </a:xfrm>
          <a:custGeom>
            <a:avLst/>
            <a:gdLst/>
            <a:ahLst/>
            <a:cxnLst/>
            <a:rect l="l" t="t" r="r" b="b"/>
            <a:pathLst>
              <a:path w="1402596" h="1402596" extrusionOk="0">
                <a:moveTo>
                  <a:pt x="0" y="1402596"/>
                </a:moveTo>
                <a:lnTo>
                  <a:pt x="1402596" y="0"/>
                </a:lnTo>
                <a:lnTo>
                  <a:pt x="1402596" y="1402596"/>
                </a:lnTo>
                <a:lnTo>
                  <a:pt x="0" y="1402596"/>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2" name="Google Shape;182;p33"/>
          <p:cNvSpPr/>
          <p:nvPr/>
        </p:nvSpPr>
        <p:spPr>
          <a:xfrm rot="-2661201">
            <a:off x="10539108" y="5651468"/>
            <a:ext cx="1637944" cy="774067"/>
          </a:xfrm>
          <a:custGeom>
            <a:avLst/>
            <a:gdLst/>
            <a:ahLst/>
            <a:cxnLst/>
            <a:rect l="l" t="t" r="r" b="b"/>
            <a:pathLst>
              <a:path w="1568570" h="780013" extrusionOk="0">
                <a:moveTo>
                  <a:pt x="0" y="780013"/>
                </a:moveTo>
                <a:cubicBezTo>
                  <a:pt x="22577" y="772854"/>
                  <a:pt x="614066" y="457407"/>
                  <a:pt x="805448" y="0"/>
                </a:cubicBezTo>
                <a:cubicBezTo>
                  <a:pt x="1338525" y="651398"/>
                  <a:pt x="1577484" y="756042"/>
                  <a:pt x="1568317" y="756181"/>
                </a:cubicBezTo>
                <a:lnTo>
                  <a:pt x="0" y="780013"/>
                </a:lnTo>
                <a:close/>
              </a:path>
            </a:pathLst>
          </a:custGeom>
          <a:solidFill>
            <a:srgbClr val="30338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3" name="Google Shape;183;p33"/>
          <p:cNvSpPr txBox="1"/>
          <p:nvPr/>
        </p:nvSpPr>
        <p:spPr>
          <a:xfrm>
            <a:off x="11291245" y="6408696"/>
            <a:ext cx="1003200" cy="4796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EE426D"/>
              </a:buClr>
              <a:buSzPts val="1500"/>
              <a:buFont typeface="Arial"/>
              <a:buNone/>
            </a:pPr>
            <a:endParaRPr sz="2000" b="1" i="0" u="none" strike="noStrike" cap="none">
              <a:solidFill>
                <a:srgbClr val="EE426D"/>
              </a:solidFill>
              <a:latin typeface="Calibri"/>
              <a:ea typeface="Calibri"/>
              <a:cs typeface="Calibri"/>
              <a:sym typeface="Calibri"/>
            </a:endParaRPr>
          </a:p>
        </p:txBody>
      </p:sp>
    </p:spTree>
    <p:extLst>
      <p:ext uri="{BB962C8B-B14F-4D97-AF65-F5344CB8AC3E}">
        <p14:creationId xmlns:p14="http://schemas.microsoft.com/office/powerpoint/2010/main" val="678585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757417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98"/>
        <p:cNvGrpSpPr/>
        <p:nvPr/>
      </p:nvGrpSpPr>
      <p:grpSpPr>
        <a:xfrm>
          <a:off x="0" y="0"/>
          <a:ext cx="0" cy="0"/>
          <a:chOff x="0" y="0"/>
          <a:chExt cx="0" cy="0"/>
        </a:xfrm>
      </p:grpSpPr>
      <p:sp>
        <p:nvSpPr>
          <p:cNvPr id="199" name="Google Shape;199;p37"/>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Clr>
                <a:schemeClr val="dk1"/>
              </a:buClr>
              <a:buSzPts val="1600"/>
              <a:buChar char="•"/>
              <a:defRPr/>
            </a:lvl1pPr>
            <a:lvl2pPr marL="1219170" lvl="1" indent="-440256" algn="l" rtl="0">
              <a:lnSpc>
                <a:spcPct val="90000"/>
              </a:lnSpc>
              <a:spcBef>
                <a:spcPts val="533"/>
              </a:spcBef>
              <a:spcAft>
                <a:spcPts val="0"/>
              </a:spcAft>
              <a:buClr>
                <a:schemeClr val="dk1"/>
              </a:buClr>
              <a:buSzPts val="1600"/>
              <a:buChar char="•"/>
              <a:defRPr/>
            </a:lvl2pPr>
            <a:lvl3pPr marL="1828754" lvl="2" indent="-440256" algn="l" rtl="0">
              <a:lnSpc>
                <a:spcPct val="90000"/>
              </a:lnSpc>
              <a:spcBef>
                <a:spcPts val="533"/>
              </a:spcBef>
              <a:spcAft>
                <a:spcPts val="0"/>
              </a:spcAft>
              <a:buClr>
                <a:schemeClr val="dk1"/>
              </a:buClr>
              <a:buSzPts val="1600"/>
              <a:buChar char="•"/>
              <a:defRPr/>
            </a:lvl3pPr>
            <a:lvl4pPr marL="2438339" lvl="3" indent="-440256" algn="l" rtl="0">
              <a:lnSpc>
                <a:spcPct val="90000"/>
              </a:lnSpc>
              <a:spcBef>
                <a:spcPts val="533"/>
              </a:spcBef>
              <a:spcAft>
                <a:spcPts val="0"/>
              </a:spcAft>
              <a:buClr>
                <a:schemeClr val="dk1"/>
              </a:buClr>
              <a:buSzPts val="1600"/>
              <a:buChar char="•"/>
              <a:defRPr/>
            </a:lvl4pPr>
            <a:lvl5pPr marL="3047924" lvl="4" indent="-440256" algn="l" rtl="0">
              <a:lnSpc>
                <a:spcPct val="90000"/>
              </a:lnSpc>
              <a:spcBef>
                <a:spcPts val="533"/>
              </a:spcBef>
              <a:spcAft>
                <a:spcPts val="0"/>
              </a:spcAft>
              <a:buClr>
                <a:schemeClr val="dk1"/>
              </a:buClr>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0" name="Google Shape;200;p37"/>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7"/>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5727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335107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68A1CF2-4A9D-D348-904D-D7BB22B9F80A}"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cxnSp>
        <p:nvCxnSpPr>
          <p:cNvPr id="7" name="Straight Connector 6">
            <a:extLst>
              <a:ext uri="{FF2B5EF4-FFF2-40B4-BE49-F238E27FC236}">
                <a16:creationId xmlns:a16="http://schemas.microsoft.com/office/drawing/2014/main" id="{D42BF790-9B3D-3C70-3031-19D65813543F}"/>
              </a:ext>
            </a:extLst>
          </p:cNvPr>
          <p:cNvCxnSpPr/>
          <p:nvPr userDrawn="1"/>
        </p:nvCxnSpPr>
        <p:spPr>
          <a:xfrm flipH="1">
            <a:off x="83820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498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31483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568212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30761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68A1CF2-4A9D-D348-904D-D7BB22B9F80A}"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035980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61086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802649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277591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497910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667709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257822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Right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E0E9-CC36-6C40-A7E7-C5954E74B850}"/>
              </a:ext>
            </a:extLst>
          </p:cNvPr>
          <p:cNvPicPr>
            <a:picLocks noChangeAspect="1"/>
          </p:cNvPicPr>
          <p:nvPr userDrawn="1"/>
        </p:nvPicPr>
        <p:blipFill>
          <a:blip r:embed="rId2"/>
          <a:srcRect/>
          <a:stretch/>
        </p:blipFill>
        <p:spPr>
          <a:xfrm>
            <a:off x="0" y="16361"/>
            <a:ext cx="12192000" cy="6849438"/>
          </a:xfrm>
          <a:prstGeom prst="rect">
            <a:avLst/>
          </a:prstGeom>
        </p:spPr>
      </p:pic>
      <p:sp>
        <p:nvSpPr>
          <p:cNvPr id="2" name="Title 1">
            <a:extLst>
              <a:ext uri="{FF2B5EF4-FFF2-40B4-BE49-F238E27FC236}">
                <a16:creationId xmlns:a16="http://schemas.microsoft.com/office/drawing/2014/main" id="{70E1CFFD-0302-1A49-9D68-113DD4C35C21}"/>
              </a:ext>
            </a:extLst>
          </p:cNvPr>
          <p:cNvSpPr>
            <a:spLocks noGrp="1"/>
          </p:cNvSpPr>
          <p:nvPr>
            <p:ph type="title"/>
          </p:nvPr>
        </p:nvSpPr>
        <p:spPr>
          <a:xfrm>
            <a:off x="736270" y="365125"/>
            <a:ext cx="108184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B80CB7-BF4F-CA40-A879-25B6257C2E53}"/>
              </a:ext>
            </a:extLst>
          </p:cNvPr>
          <p:cNvSpPr>
            <a:spLocks noGrp="1"/>
          </p:cNvSpPr>
          <p:nvPr>
            <p:ph idx="1"/>
          </p:nvPr>
        </p:nvSpPr>
        <p:spPr>
          <a:xfrm>
            <a:off x="736270" y="1825625"/>
            <a:ext cx="108184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801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4"/>
        <p:cNvGrpSpPr/>
        <p:nvPr/>
      </p:nvGrpSpPr>
      <p:grpSpPr>
        <a:xfrm>
          <a:off x="0" y="0"/>
          <a:ext cx="0" cy="0"/>
          <a:chOff x="0" y="0"/>
          <a:chExt cx="0" cy="0"/>
        </a:xfrm>
      </p:grpSpPr>
      <p:sp>
        <p:nvSpPr>
          <p:cNvPr id="175" name="Google Shape;175;p33"/>
          <p:cNvSpPr/>
          <p:nvPr/>
        </p:nvSpPr>
        <p:spPr>
          <a:xfrm>
            <a:off x="0" y="-22301"/>
            <a:ext cx="12032400" cy="6338400"/>
          </a:xfrm>
          <a:prstGeom prst="rect">
            <a:avLst/>
          </a:prstGeom>
          <a:solidFill>
            <a:srgbClr val="30348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6" name="Google Shape;176;p33"/>
          <p:cNvPicPr preferRelativeResize="0"/>
          <p:nvPr/>
        </p:nvPicPr>
        <p:blipFill rotWithShape="1">
          <a:blip r:embed="rId2">
            <a:alphaModFix/>
          </a:blip>
          <a:srcRect l="13286" t="60629" r="43123" b="7997"/>
          <a:stretch/>
        </p:blipFill>
        <p:spPr>
          <a:xfrm>
            <a:off x="711199" y="-22301"/>
            <a:ext cx="11480800" cy="5825199"/>
          </a:xfrm>
          <a:prstGeom prst="rect">
            <a:avLst/>
          </a:prstGeom>
          <a:noFill/>
          <a:ln>
            <a:noFill/>
          </a:ln>
        </p:spPr>
      </p:pic>
      <p:sp>
        <p:nvSpPr>
          <p:cNvPr id="177" name="Google Shape;177;p33"/>
          <p:cNvSpPr/>
          <p:nvPr/>
        </p:nvSpPr>
        <p:spPr>
          <a:xfrm>
            <a:off x="12753" y="4832211"/>
            <a:ext cx="12179200" cy="2042400"/>
          </a:xfrm>
          <a:prstGeom prst="rect">
            <a:avLst/>
          </a:prstGeom>
          <a:solidFill>
            <a:srgbClr val="425E9B"/>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8" name="Google Shape;178;p33"/>
          <p:cNvPicPr preferRelativeResize="0"/>
          <p:nvPr/>
        </p:nvPicPr>
        <p:blipFill rotWithShape="1">
          <a:blip r:embed="rId3">
            <a:alphaModFix/>
          </a:blip>
          <a:srcRect b="15497"/>
          <a:stretch/>
        </p:blipFill>
        <p:spPr>
          <a:xfrm>
            <a:off x="852544" y="682159"/>
            <a:ext cx="1432449" cy="689707"/>
          </a:xfrm>
          <a:prstGeom prst="rect">
            <a:avLst/>
          </a:prstGeom>
          <a:noFill/>
          <a:ln>
            <a:noFill/>
          </a:ln>
        </p:spPr>
      </p:pic>
      <p:sp>
        <p:nvSpPr>
          <p:cNvPr id="179" name="Google Shape;179;p33"/>
          <p:cNvSpPr txBox="1">
            <a:spLocks noGrp="1"/>
          </p:cNvSpPr>
          <p:nvPr>
            <p:ph type="title"/>
          </p:nvPr>
        </p:nvSpPr>
        <p:spPr>
          <a:xfrm>
            <a:off x="744353" y="2314411"/>
            <a:ext cx="9894800" cy="4308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000"/>
              <a:buFont typeface="Calibri"/>
              <a:buNone/>
              <a:defRPr sz="4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80" name="Google Shape;180;p33"/>
          <p:cNvSpPr txBox="1">
            <a:spLocks noGrp="1"/>
          </p:cNvSpPr>
          <p:nvPr>
            <p:ph type="body" idx="1"/>
          </p:nvPr>
        </p:nvSpPr>
        <p:spPr>
          <a:xfrm>
            <a:off x="744353" y="2777636"/>
            <a:ext cx="10444400" cy="4796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lt1"/>
              </a:buClr>
              <a:buSzPts val="1800"/>
              <a:buFont typeface="Arial"/>
              <a:buNone/>
              <a:defRPr sz="2400" b="0" i="0" u="none" strike="noStrike" cap="none">
                <a:solidFill>
                  <a:schemeClr val="l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828754" marR="0" lvl="2"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3pPr>
            <a:lvl4pPr marL="2438339" marR="0" lvl="3"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4pPr>
            <a:lvl5pPr marL="3047924" marR="0" lvl="4"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81" name="Google Shape;181;p33"/>
          <p:cNvSpPr/>
          <p:nvPr/>
        </p:nvSpPr>
        <p:spPr>
          <a:xfrm>
            <a:off x="11037740" y="5716825"/>
            <a:ext cx="1173505" cy="1173505"/>
          </a:xfrm>
          <a:custGeom>
            <a:avLst/>
            <a:gdLst/>
            <a:ahLst/>
            <a:cxnLst/>
            <a:rect l="l" t="t" r="r" b="b"/>
            <a:pathLst>
              <a:path w="1402596" h="1402596" extrusionOk="0">
                <a:moveTo>
                  <a:pt x="0" y="1402596"/>
                </a:moveTo>
                <a:lnTo>
                  <a:pt x="1402596" y="0"/>
                </a:lnTo>
                <a:lnTo>
                  <a:pt x="1402596" y="1402596"/>
                </a:lnTo>
                <a:lnTo>
                  <a:pt x="0" y="1402596"/>
                </a:lnTo>
                <a:close/>
              </a:path>
            </a:pathLst>
          </a:custGeom>
          <a:solidFill>
            <a:schemeClr val="l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2" name="Google Shape;182;p33"/>
          <p:cNvSpPr/>
          <p:nvPr/>
        </p:nvSpPr>
        <p:spPr>
          <a:xfrm rot="-2661201">
            <a:off x="10539108" y="5651468"/>
            <a:ext cx="1637944" cy="774067"/>
          </a:xfrm>
          <a:custGeom>
            <a:avLst/>
            <a:gdLst/>
            <a:ahLst/>
            <a:cxnLst/>
            <a:rect l="l" t="t" r="r" b="b"/>
            <a:pathLst>
              <a:path w="1568570" h="780013" extrusionOk="0">
                <a:moveTo>
                  <a:pt x="0" y="780013"/>
                </a:moveTo>
                <a:cubicBezTo>
                  <a:pt x="22577" y="772854"/>
                  <a:pt x="614066" y="457407"/>
                  <a:pt x="805448" y="0"/>
                </a:cubicBezTo>
                <a:cubicBezTo>
                  <a:pt x="1338525" y="651398"/>
                  <a:pt x="1577484" y="756042"/>
                  <a:pt x="1568317" y="756181"/>
                </a:cubicBezTo>
                <a:lnTo>
                  <a:pt x="0" y="780013"/>
                </a:lnTo>
                <a:close/>
              </a:path>
            </a:pathLst>
          </a:custGeom>
          <a:solidFill>
            <a:srgbClr val="30338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83" name="Google Shape;183;p33"/>
          <p:cNvSpPr txBox="1"/>
          <p:nvPr/>
        </p:nvSpPr>
        <p:spPr>
          <a:xfrm>
            <a:off x="11291245" y="6408696"/>
            <a:ext cx="1003200" cy="4796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EE426D"/>
              </a:buClr>
              <a:buSzPts val="1500"/>
              <a:buFont typeface="Arial"/>
              <a:buNone/>
            </a:pPr>
            <a:endParaRPr sz="2000" b="1" i="0" u="none" strike="noStrike" cap="none">
              <a:solidFill>
                <a:srgbClr val="EE426D"/>
              </a:solidFill>
              <a:latin typeface="Calibri"/>
              <a:ea typeface="Calibri"/>
              <a:cs typeface="Calibri"/>
              <a:sym typeface="Calibri"/>
            </a:endParaRPr>
          </a:p>
        </p:txBody>
      </p:sp>
    </p:spTree>
    <p:extLst>
      <p:ext uri="{BB962C8B-B14F-4D97-AF65-F5344CB8AC3E}">
        <p14:creationId xmlns:p14="http://schemas.microsoft.com/office/powerpoint/2010/main" val="2919664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sic Page">
  <p:cSld name="Basic Page">
    <p:spTree>
      <p:nvGrpSpPr>
        <p:cNvPr id="1" name="Shape 184"/>
        <p:cNvGrpSpPr/>
        <p:nvPr/>
      </p:nvGrpSpPr>
      <p:grpSpPr>
        <a:xfrm>
          <a:off x="0" y="0"/>
          <a:ext cx="0" cy="0"/>
          <a:chOff x="0" y="0"/>
          <a:chExt cx="0" cy="0"/>
        </a:xfrm>
      </p:grpSpPr>
      <p:sp>
        <p:nvSpPr>
          <p:cNvPr id="185" name="Google Shape;185;p34"/>
          <p:cNvSpPr txBox="1">
            <a:spLocks noGrp="1"/>
          </p:cNvSpPr>
          <p:nvPr>
            <p:ph type="sldNum" idx="12"/>
          </p:nvPr>
        </p:nvSpPr>
        <p:spPr>
          <a:xfrm>
            <a:off x="11452675" y="512987"/>
            <a:ext cx="569600" cy="3212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1F4270"/>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29790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6"/>
        <p:cNvGrpSpPr/>
        <p:nvPr/>
      </p:nvGrpSpPr>
      <p:grpSpPr>
        <a:xfrm>
          <a:off x="0" y="0"/>
          <a:ext cx="0" cy="0"/>
          <a:chOff x="0" y="0"/>
          <a:chExt cx="0" cy="0"/>
        </a:xfrm>
      </p:grpSpPr>
      <p:sp>
        <p:nvSpPr>
          <p:cNvPr id="187" name="Google Shape;187;p35"/>
          <p:cNvSpPr txBox="1">
            <a:spLocks noGrp="1"/>
          </p:cNvSpPr>
          <p:nvPr>
            <p:ph type="body" idx="1"/>
          </p:nvPr>
        </p:nvSpPr>
        <p:spPr>
          <a:xfrm>
            <a:off x="638251" y="1421657"/>
            <a:ext cx="10911200" cy="4755200"/>
          </a:xfrm>
          <a:prstGeom prst="rect">
            <a:avLst/>
          </a:prstGeom>
          <a:noFill/>
          <a:ln>
            <a:noFill/>
          </a:ln>
        </p:spPr>
        <p:txBody>
          <a:bodyPr spcFirstLastPara="1" wrap="square" lIns="68575" tIns="34275" rIns="68575" bIns="34275" anchor="t" anchorCtr="0">
            <a:normAutofit/>
          </a:bodyPr>
          <a:lstStyle>
            <a:lvl1pPr marL="609585" marR="0" lvl="0" indent="-482588" algn="l" rtl="0">
              <a:lnSpc>
                <a:spcPct val="100000"/>
              </a:lnSpc>
              <a:spcBef>
                <a:spcPts val="1067"/>
              </a:spcBef>
              <a:spcAft>
                <a:spcPts val="0"/>
              </a:spcAft>
              <a:buClr>
                <a:schemeClr val="dk1"/>
              </a:buClr>
              <a:buSzPts val="2100"/>
              <a:buFont typeface="Poppins Light"/>
              <a:buChar char="•"/>
              <a:defRPr sz="1467" b="0" i="0" u="none" strike="noStrike" cap="none">
                <a:solidFill>
                  <a:srgbClr val="000000"/>
                </a:solidFill>
                <a:latin typeface="Arial"/>
                <a:ea typeface="Arial"/>
                <a:cs typeface="Arial"/>
                <a:sym typeface="Arial"/>
              </a:defRPr>
            </a:lvl1pPr>
            <a:lvl2pPr marL="1219170" marR="0" lvl="1" indent="-457189" algn="l" rtl="0">
              <a:lnSpc>
                <a:spcPct val="100000"/>
              </a:lnSpc>
              <a:spcBef>
                <a:spcPts val="533"/>
              </a:spcBef>
              <a:spcAft>
                <a:spcPts val="0"/>
              </a:spcAft>
              <a:buClr>
                <a:schemeClr val="dk1"/>
              </a:buClr>
              <a:buSzPts val="1800"/>
              <a:buFont typeface="Poppins Light"/>
              <a:buChar char="•"/>
              <a:defRPr sz="1467" b="0" i="0" u="none" strike="noStrike" cap="none">
                <a:solidFill>
                  <a:srgbClr val="000000"/>
                </a:solidFill>
                <a:latin typeface="Arial"/>
                <a:ea typeface="Arial"/>
                <a:cs typeface="Arial"/>
                <a:sym typeface="Arial"/>
              </a:defRPr>
            </a:lvl2pPr>
            <a:lvl3pPr marL="1828754" marR="0" lvl="2" indent="-431789" algn="l" rtl="0">
              <a:lnSpc>
                <a:spcPct val="100000"/>
              </a:lnSpc>
              <a:spcBef>
                <a:spcPts val="533"/>
              </a:spcBef>
              <a:spcAft>
                <a:spcPts val="0"/>
              </a:spcAft>
              <a:buClr>
                <a:schemeClr val="dk1"/>
              </a:buClr>
              <a:buSzPts val="1500"/>
              <a:buFont typeface="Poppins Light"/>
              <a:buChar char="•"/>
              <a:defRPr sz="1467" b="0" i="0" u="none" strike="noStrike" cap="none">
                <a:solidFill>
                  <a:srgbClr val="000000"/>
                </a:solidFill>
                <a:latin typeface="Arial"/>
                <a:ea typeface="Arial"/>
                <a:cs typeface="Arial"/>
                <a:sym typeface="Arial"/>
              </a:defRPr>
            </a:lvl3pPr>
            <a:lvl4pPr marL="2438339" marR="0" lvl="3" indent="-423323" algn="l" rtl="0">
              <a:lnSpc>
                <a:spcPct val="100000"/>
              </a:lnSpc>
              <a:spcBef>
                <a:spcPts val="533"/>
              </a:spcBef>
              <a:spcAft>
                <a:spcPts val="0"/>
              </a:spcAft>
              <a:buClr>
                <a:schemeClr val="dk1"/>
              </a:buClr>
              <a:buSzPts val="1400"/>
              <a:buFont typeface="Poppins Light"/>
              <a:buChar char="•"/>
              <a:defRPr sz="1467" b="0" i="0" u="none" strike="noStrike" cap="none">
                <a:solidFill>
                  <a:srgbClr val="000000"/>
                </a:solidFill>
                <a:latin typeface="Arial"/>
                <a:ea typeface="Arial"/>
                <a:cs typeface="Arial"/>
                <a:sym typeface="Arial"/>
              </a:defRPr>
            </a:lvl4pPr>
            <a:lvl5pPr marL="3047924" marR="0" lvl="4" indent="-423323" algn="l" rtl="0">
              <a:lnSpc>
                <a:spcPct val="100000"/>
              </a:lnSpc>
              <a:spcBef>
                <a:spcPts val="533"/>
              </a:spcBef>
              <a:spcAft>
                <a:spcPts val="0"/>
              </a:spcAft>
              <a:buClr>
                <a:schemeClr val="dk1"/>
              </a:buClr>
              <a:buSzPts val="1400"/>
              <a:buFont typeface="Poppins Light"/>
              <a:buChar char="•"/>
              <a:defRPr sz="1467" b="0" i="0" u="none" strike="noStrike" cap="none">
                <a:solidFill>
                  <a:srgbClr val="000000"/>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67" b="0" i="0" u="none" strike="noStrike" cap="none">
                <a:solidFill>
                  <a:srgbClr val="000000"/>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67" b="0" i="0" u="none" strike="noStrike" cap="none">
                <a:solidFill>
                  <a:srgbClr val="000000"/>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67" b="0" i="0" u="none" strike="noStrike" cap="none">
                <a:solidFill>
                  <a:srgbClr val="000000"/>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67" b="0" i="0" u="none" strike="noStrike" cap="none">
                <a:solidFill>
                  <a:srgbClr val="000000"/>
                </a:solidFill>
                <a:latin typeface="Arial"/>
                <a:ea typeface="Arial"/>
                <a:cs typeface="Arial"/>
                <a:sym typeface="Arial"/>
              </a:defRPr>
            </a:lvl9pPr>
          </a:lstStyle>
          <a:p>
            <a:endParaRPr/>
          </a:p>
        </p:txBody>
      </p:sp>
      <p:sp>
        <p:nvSpPr>
          <p:cNvPr id="188" name="Google Shape;188;p35"/>
          <p:cNvSpPr txBox="1">
            <a:spLocks noGrp="1"/>
          </p:cNvSpPr>
          <p:nvPr>
            <p:ph type="dt" idx="10"/>
          </p:nvPr>
        </p:nvSpPr>
        <p:spPr>
          <a:xfrm>
            <a:off x="838200" y="6587685"/>
            <a:ext cx="2743200" cy="1340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89" name="Google Shape;189;p35"/>
          <p:cNvSpPr txBox="1">
            <a:spLocks noGrp="1"/>
          </p:cNvSpPr>
          <p:nvPr>
            <p:ph type="ftr" idx="11"/>
          </p:nvPr>
        </p:nvSpPr>
        <p:spPr>
          <a:xfrm>
            <a:off x="4038600" y="6587685"/>
            <a:ext cx="4114800" cy="1340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90" name="Google Shape;190;p35"/>
          <p:cNvSpPr txBox="1">
            <a:spLocks noGrp="1"/>
          </p:cNvSpPr>
          <p:nvPr>
            <p:ph type="sldNum" idx="12"/>
          </p:nvPr>
        </p:nvSpPr>
        <p:spPr>
          <a:xfrm>
            <a:off x="8610600" y="6587685"/>
            <a:ext cx="2743200" cy="1340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Poppins Light"/>
                <a:ea typeface="Poppins Light"/>
                <a:cs typeface="Poppins Light"/>
                <a:sym typeface="Poppins Light"/>
              </a:defRPr>
            </a:lvl9pPr>
          </a:lstStyle>
          <a:p>
            <a:fld id="{00000000-1234-1234-1234-123412341234}" type="slidenum">
              <a:rPr lang="en-GB" smtClean="0"/>
              <a:pPr/>
              <a:t>‹#›</a:t>
            </a:fld>
            <a:endParaRPr lang="en-GB"/>
          </a:p>
        </p:txBody>
      </p:sp>
      <p:sp>
        <p:nvSpPr>
          <p:cNvPr id="191" name="Google Shape;191;p35"/>
          <p:cNvSpPr txBox="1">
            <a:spLocks noGrp="1"/>
          </p:cNvSpPr>
          <p:nvPr>
            <p:ph type="title"/>
          </p:nvPr>
        </p:nvSpPr>
        <p:spPr>
          <a:xfrm>
            <a:off x="1980895" y="254424"/>
            <a:ext cx="9437200" cy="4680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4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88460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9"/>
        <p:cNvGrpSpPr/>
        <p:nvPr/>
      </p:nvGrpSpPr>
      <p:grpSpPr>
        <a:xfrm>
          <a:off x="0" y="0"/>
          <a:ext cx="0" cy="0"/>
          <a:chOff x="0" y="0"/>
          <a:chExt cx="0" cy="0"/>
        </a:xfrm>
      </p:grpSpPr>
      <p:sp>
        <p:nvSpPr>
          <p:cNvPr id="300" name="Google Shape;300;p54"/>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01" name="Google Shape;301;p54"/>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 name="Google Shape;302;p54"/>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8898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303"/>
        <p:cNvGrpSpPr/>
        <p:nvPr/>
      </p:nvGrpSpPr>
      <p:grpSpPr>
        <a:xfrm>
          <a:off x="0" y="0"/>
          <a:ext cx="0" cy="0"/>
          <a:chOff x="0" y="0"/>
          <a:chExt cx="0" cy="0"/>
        </a:xfrm>
      </p:grpSpPr>
      <p:sp>
        <p:nvSpPr>
          <p:cNvPr id="304" name="Google Shape;304;p55"/>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05" name="Google Shape;305;p55"/>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06" name="Google Shape;306;p55"/>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39669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7"/>
        <p:cNvGrpSpPr/>
        <p:nvPr/>
      </p:nvGrpSpPr>
      <p:grpSpPr>
        <a:xfrm>
          <a:off x="0" y="0"/>
          <a:ext cx="0" cy="0"/>
          <a:chOff x="0" y="0"/>
          <a:chExt cx="0" cy="0"/>
        </a:xfrm>
      </p:grpSpPr>
      <p:sp>
        <p:nvSpPr>
          <p:cNvPr id="308" name="Google Shape;308;p56"/>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357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309"/>
        <p:cNvGrpSpPr/>
        <p:nvPr/>
      </p:nvGrpSpPr>
      <p:grpSpPr>
        <a:xfrm>
          <a:off x="0" y="0"/>
          <a:ext cx="0" cy="0"/>
          <a:chOff x="0" y="0"/>
          <a:chExt cx="0" cy="0"/>
        </a:xfrm>
      </p:grpSpPr>
      <p:sp>
        <p:nvSpPr>
          <p:cNvPr id="310" name="Google Shape;310;p57"/>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11" name="Google Shape;311;p57"/>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12" name="Google Shape;312;p57"/>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13" name="Google Shape;313;p57"/>
          <p:cNvSpPr txBox="1">
            <a:spLocks noGrp="1"/>
          </p:cNvSpPr>
          <p:nvPr>
            <p:ph type="body" idx="1"/>
          </p:nvPr>
        </p:nvSpPr>
        <p:spPr>
          <a:xfrm>
            <a:off x="451989" y="1494700"/>
            <a:ext cx="112088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14" name="Google Shape;314;p57"/>
          <p:cNvSpPr/>
          <p:nvPr/>
        </p:nvSpPr>
        <p:spPr>
          <a:xfrm>
            <a:off x="2858129" y="6544743"/>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15" name="Google Shape;315;p57"/>
          <p:cNvSpPr/>
          <p:nvPr/>
        </p:nvSpPr>
        <p:spPr>
          <a:xfrm>
            <a:off x="51817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16" name="Google Shape;316;p57"/>
          <p:cNvSpPr/>
          <p:nvPr/>
        </p:nvSpPr>
        <p:spPr>
          <a:xfrm>
            <a:off x="518169" y="6530244"/>
            <a:ext cx="1406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17" name="Google Shape;317;p57"/>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8" name="Google Shape;318;p57"/>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319" name="Google Shape;319;p57"/>
          <p:cNvSpPr/>
          <p:nvPr/>
        </p:nvSpPr>
        <p:spPr>
          <a:xfrm rot="10800000">
            <a:off x="1108295"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0726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186438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hallenges">
  <p:cSld name="Challenges">
    <p:spTree>
      <p:nvGrpSpPr>
        <p:cNvPr id="1" name="Shape 320"/>
        <p:cNvGrpSpPr/>
        <p:nvPr/>
      </p:nvGrpSpPr>
      <p:grpSpPr>
        <a:xfrm>
          <a:off x="0" y="0"/>
          <a:ext cx="0" cy="0"/>
          <a:chOff x="0" y="0"/>
          <a:chExt cx="0" cy="0"/>
        </a:xfrm>
      </p:grpSpPr>
      <p:sp>
        <p:nvSpPr>
          <p:cNvPr id="321" name="Google Shape;321;p58"/>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22" name="Google Shape;322;p58"/>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23" name="Google Shape;323;p58"/>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24" name="Google Shape;324;p58"/>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25" name="Google Shape;325;p58"/>
          <p:cNvSpPr txBox="1">
            <a:spLocks noGrp="1"/>
          </p:cNvSpPr>
          <p:nvPr>
            <p:ph type="body" idx="1"/>
          </p:nvPr>
        </p:nvSpPr>
        <p:spPr>
          <a:xfrm>
            <a:off x="452248" y="1503151"/>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26" name="Google Shape;326;p58"/>
          <p:cNvSpPr/>
          <p:nvPr/>
        </p:nvSpPr>
        <p:spPr>
          <a:xfrm>
            <a:off x="2690731"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27" name="Google Shape;327;p58"/>
          <p:cNvSpPr/>
          <p:nvPr/>
        </p:nvSpPr>
        <p:spPr>
          <a:xfrm>
            <a:off x="271063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28" name="Google Shape;328;p58"/>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9" name="Google Shape;329;p58"/>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330" name="Google Shape;330;p58"/>
          <p:cNvSpPr/>
          <p:nvPr/>
        </p:nvSpPr>
        <p:spPr>
          <a:xfrm rot="10800000">
            <a:off x="3308508"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92047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Achievements">
  <p:cSld name="Achievements">
    <p:spTree>
      <p:nvGrpSpPr>
        <p:cNvPr id="1" name="Shape 331"/>
        <p:cNvGrpSpPr/>
        <p:nvPr/>
      </p:nvGrpSpPr>
      <p:grpSpPr>
        <a:xfrm>
          <a:off x="0" y="0"/>
          <a:ext cx="0" cy="0"/>
          <a:chOff x="0" y="0"/>
          <a:chExt cx="0" cy="0"/>
        </a:xfrm>
      </p:grpSpPr>
      <p:sp>
        <p:nvSpPr>
          <p:cNvPr id="332" name="Google Shape;332;p59"/>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33" name="Google Shape;333;p59"/>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34" name="Google Shape;334;p59"/>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35" name="Google Shape;335;p59"/>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36" name="Google Shape;336;p59"/>
          <p:cNvSpPr txBox="1">
            <a:spLocks noGrp="1"/>
          </p:cNvSpPr>
          <p:nvPr>
            <p:ph type="body" idx="1"/>
          </p:nvPr>
        </p:nvSpPr>
        <p:spPr>
          <a:xfrm>
            <a:off x="439739" y="1493931"/>
            <a:ext cx="112952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37" name="Google Shape;337;p59"/>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38" name="Google Shape;338;p59"/>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39" name="Google Shape;339;p59"/>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0" name="Google Shape;340;p59"/>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341" name="Google Shape;341;p59"/>
          <p:cNvSpPr/>
          <p:nvPr/>
        </p:nvSpPr>
        <p:spPr>
          <a:xfrm rot="10800000">
            <a:off x="5861268"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23904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clusions">
  <p:cSld name="Conclusions">
    <p:spTree>
      <p:nvGrpSpPr>
        <p:cNvPr id="1" name="Shape 342"/>
        <p:cNvGrpSpPr/>
        <p:nvPr/>
      </p:nvGrpSpPr>
      <p:grpSpPr>
        <a:xfrm>
          <a:off x="0" y="0"/>
          <a:ext cx="0" cy="0"/>
          <a:chOff x="0" y="0"/>
          <a:chExt cx="0" cy="0"/>
        </a:xfrm>
      </p:grpSpPr>
      <p:sp>
        <p:nvSpPr>
          <p:cNvPr id="343" name="Google Shape;343;p60"/>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44" name="Google Shape;344;p60"/>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45" name="Google Shape;345;p60"/>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46" name="Google Shape;346;p60"/>
          <p:cNvSpPr/>
          <p:nvPr/>
        </p:nvSpPr>
        <p:spPr>
          <a:xfrm>
            <a:off x="2818295"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47" name="Google Shape;347;p60"/>
          <p:cNvSpPr txBox="1">
            <a:spLocks noGrp="1"/>
          </p:cNvSpPr>
          <p:nvPr>
            <p:ph type="body" idx="1"/>
          </p:nvPr>
        </p:nvSpPr>
        <p:spPr>
          <a:xfrm>
            <a:off x="460699" y="1502899"/>
            <a:ext cx="10515600" cy="4351200"/>
          </a:xfrm>
          <a:prstGeom prst="rect">
            <a:avLst/>
          </a:prstGeom>
          <a:noFill/>
          <a:ln>
            <a:noFill/>
          </a:ln>
        </p:spPr>
        <p:txBody>
          <a:bodyPr spcFirstLastPara="1" wrap="square" lIns="68575" tIns="34275" rIns="68575" bIns="34275" anchor="t" anchorCtr="0">
            <a:normAutofit/>
          </a:bodyPr>
          <a:lstStyle>
            <a:lvl1pPr marL="609585" lvl="0" indent="-491054" algn="l" rtl="0">
              <a:lnSpc>
                <a:spcPct val="90000"/>
              </a:lnSpc>
              <a:spcBef>
                <a:spcPts val="1067"/>
              </a:spcBef>
              <a:spcAft>
                <a:spcPts val="0"/>
              </a:spcAft>
              <a:buClr>
                <a:srgbClr val="1F3864"/>
              </a:buClr>
              <a:buSzPts val="2200"/>
              <a:buChar char="•"/>
              <a:defRPr/>
            </a:lvl1pPr>
            <a:lvl2pPr marL="1219170" lvl="1" indent="-491054" algn="l" rtl="0">
              <a:lnSpc>
                <a:spcPct val="90000"/>
              </a:lnSpc>
              <a:spcBef>
                <a:spcPts val="533"/>
              </a:spcBef>
              <a:spcAft>
                <a:spcPts val="0"/>
              </a:spcAft>
              <a:buClr>
                <a:srgbClr val="1F3864"/>
              </a:buClr>
              <a:buSzPts val="2200"/>
              <a:buChar char="•"/>
              <a:defRPr/>
            </a:lvl2pPr>
            <a:lvl3pPr marL="1828754" lvl="2" indent="-491054" algn="l" rtl="0">
              <a:lnSpc>
                <a:spcPct val="90000"/>
              </a:lnSpc>
              <a:spcBef>
                <a:spcPts val="533"/>
              </a:spcBef>
              <a:spcAft>
                <a:spcPts val="0"/>
              </a:spcAft>
              <a:buClr>
                <a:srgbClr val="1F3864"/>
              </a:buClr>
              <a:buSzPts val="2200"/>
              <a:buChar char="•"/>
              <a:defRPr/>
            </a:lvl3pPr>
            <a:lvl4pPr marL="2438339" lvl="3" indent="-491054" algn="l" rtl="0">
              <a:lnSpc>
                <a:spcPct val="90000"/>
              </a:lnSpc>
              <a:spcBef>
                <a:spcPts val="533"/>
              </a:spcBef>
              <a:spcAft>
                <a:spcPts val="0"/>
              </a:spcAft>
              <a:buClr>
                <a:srgbClr val="1F3864"/>
              </a:buClr>
              <a:buSzPts val="2200"/>
              <a:buChar char="•"/>
              <a:defRPr/>
            </a:lvl4pPr>
            <a:lvl5pPr marL="3047924" lvl="4" indent="-491054" algn="l" rtl="0">
              <a:lnSpc>
                <a:spcPct val="90000"/>
              </a:lnSpc>
              <a:spcBef>
                <a:spcPts val="533"/>
              </a:spcBef>
              <a:spcAft>
                <a:spcPts val="0"/>
              </a:spcAft>
              <a:buClr>
                <a:srgbClr val="1F3864"/>
              </a:buClr>
              <a:buSzPts val="22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48" name="Google Shape;348;p60"/>
          <p:cNvSpPr/>
          <p:nvPr/>
        </p:nvSpPr>
        <p:spPr>
          <a:xfrm>
            <a:off x="7492759"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49" name="Google Shape;349;p60"/>
          <p:cNvSpPr/>
          <p:nvPr/>
        </p:nvSpPr>
        <p:spPr>
          <a:xfrm>
            <a:off x="7503040"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50" name="Google Shape;350;p60"/>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1" name="Google Shape;351;p60"/>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352" name="Google Shape;352;p60"/>
          <p:cNvSpPr/>
          <p:nvPr/>
        </p:nvSpPr>
        <p:spPr>
          <a:xfrm rot="10800000">
            <a:off x="8062023"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7872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53"/>
        <p:cNvGrpSpPr/>
        <p:nvPr/>
      </p:nvGrpSpPr>
      <p:grpSpPr>
        <a:xfrm>
          <a:off x="0" y="0"/>
          <a:ext cx="0" cy="0"/>
          <a:chOff x="0" y="0"/>
          <a:chExt cx="0" cy="0"/>
        </a:xfrm>
      </p:grpSpPr>
      <p:sp>
        <p:nvSpPr>
          <p:cNvPr id="354" name="Google Shape;354;p6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100000"/>
              </a:lnSpc>
              <a:spcBef>
                <a:spcPts val="0"/>
              </a:spcBef>
              <a:spcAft>
                <a:spcPts val="0"/>
              </a:spcAft>
              <a:buClr>
                <a:srgbClr val="FFC000"/>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5" name="Google Shape;355;p61"/>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2200"/>
              <a:buNone/>
              <a:defRPr sz="2400"/>
            </a:lvl1pPr>
            <a:lvl2pPr lvl="1" algn="ctr" rtl="0">
              <a:lnSpc>
                <a:spcPct val="90000"/>
              </a:lnSpc>
              <a:spcBef>
                <a:spcPts val="533"/>
              </a:spcBef>
              <a:spcAft>
                <a:spcPts val="0"/>
              </a:spcAft>
              <a:buSzPts val="1800"/>
              <a:buNone/>
              <a:defRPr sz="2000"/>
            </a:lvl2pPr>
            <a:lvl3pPr lvl="2" algn="ctr" rtl="0">
              <a:lnSpc>
                <a:spcPct val="90000"/>
              </a:lnSpc>
              <a:spcBef>
                <a:spcPts val="533"/>
              </a:spcBef>
              <a:spcAft>
                <a:spcPts val="0"/>
              </a:spcAft>
              <a:buSzPts val="1600"/>
              <a:buNone/>
              <a:defRPr sz="1867"/>
            </a:lvl3pPr>
            <a:lvl4pPr lvl="3" algn="ctr" rtl="0">
              <a:lnSpc>
                <a:spcPct val="90000"/>
              </a:lnSpc>
              <a:spcBef>
                <a:spcPts val="533"/>
              </a:spcBef>
              <a:spcAft>
                <a:spcPts val="0"/>
              </a:spcAft>
              <a:buSzPts val="1400"/>
              <a:buNone/>
              <a:defRPr sz="1600"/>
            </a:lvl4pPr>
            <a:lvl5pPr lvl="4" algn="ctr" rtl="0">
              <a:lnSpc>
                <a:spcPct val="90000"/>
              </a:lnSpc>
              <a:spcBef>
                <a:spcPts val="533"/>
              </a:spcBef>
              <a:spcAft>
                <a:spcPts val="0"/>
              </a:spcAft>
              <a:buSzPts val="14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356" name="Google Shape;356;p6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357" name="Google Shape;357;p6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358" name="Google Shape;358;p6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98677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Achievements">
  <p:cSld name="1_Achievements">
    <p:spTree>
      <p:nvGrpSpPr>
        <p:cNvPr id="1" name="Shape 359"/>
        <p:cNvGrpSpPr/>
        <p:nvPr/>
      </p:nvGrpSpPr>
      <p:grpSpPr>
        <a:xfrm>
          <a:off x="0" y="0"/>
          <a:ext cx="0" cy="0"/>
          <a:chOff x="0" y="0"/>
          <a:chExt cx="0" cy="0"/>
        </a:xfrm>
      </p:grpSpPr>
      <p:sp>
        <p:nvSpPr>
          <p:cNvPr id="360" name="Google Shape;360;p62"/>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61" name="Google Shape;361;p62"/>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62" name="Google Shape;362;p62"/>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63" name="Google Shape;363;p62"/>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64" name="Google Shape;364;p62"/>
          <p:cNvSpPr txBox="1">
            <a:spLocks noGrp="1"/>
          </p:cNvSpPr>
          <p:nvPr>
            <p:ph type="body" idx="1"/>
          </p:nvPr>
        </p:nvSpPr>
        <p:spPr>
          <a:xfrm>
            <a:off x="507040" y="1544285"/>
            <a:ext cx="91840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65" name="Google Shape;365;p62"/>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66" name="Google Shape;366;p62"/>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67" name="Google Shape;367;p62"/>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8" name="Google Shape;368;p62"/>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369" name="Google Shape;369;p62"/>
          <p:cNvSpPr/>
          <p:nvPr/>
        </p:nvSpPr>
        <p:spPr>
          <a:xfrm rot="10800000">
            <a:off x="5843876"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3026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70"/>
        <p:cNvGrpSpPr/>
        <p:nvPr/>
      </p:nvGrpSpPr>
      <p:grpSpPr>
        <a:xfrm>
          <a:off x="0" y="0"/>
          <a:ext cx="0" cy="0"/>
          <a:chOff x="0" y="0"/>
          <a:chExt cx="0" cy="0"/>
        </a:xfrm>
      </p:grpSpPr>
      <p:sp>
        <p:nvSpPr>
          <p:cNvPr id="371" name="Google Shape;371;p63"/>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53981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72"/>
        <p:cNvGrpSpPr/>
        <p:nvPr/>
      </p:nvGrpSpPr>
      <p:grpSpPr>
        <a:xfrm>
          <a:off x="0" y="0"/>
          <a:ext cx="0" cy="0"/>
          <a:chOff x="0" y="0"/>
          <a:chExt cx="0" cy="0"/>
        </a:xfrm>
      </p:grpSpPr>
      <p:sp>
        <p:nvSpPr>
          <p:cNvPr id="373" name="Google Shape;373;p64"/>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804966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374"/>
        <p:cNvGrpSpPr/>
        <p:nvPr/>
      </p:nvGrpSpPr>
      <p:grpSpPr>
        <a:xfrm>
          <a:off x="0" y="0"/>
          <a:ext cx="0" cy="0"/>
          <a:chOff x="0" y="0"/>
          <a:chExt cx="0" cy="0"/>
        </a:xfrm>
      </p:grpSpPr>
      <p:pic>
        <p:nvPicPr>
          <p:cNvPr id="375" name="Google Shape;375;p65"/>
          <p:cNvPicPr preferRelativeResize="0"/>
          <p:nvPr/>
        </p:nvPicPr>
        <p:blipFill rotWithShape="1">
          <a:blip r:embed="rId2">
            <a:alphaModFix/>
          </a:blip>
          <a:srcRect/>
          <a:stretch/>
        </p:blipFill>
        <p:spPr>
          <a:xfrm>
            <a:off x="9327386" y="0"/>
            <a:ext cx="2864613" cy="6858000"/>
          </a:xfrm>
          <a:prstGeom prst="rect">
            <a:avLst/>
          </a:prstGeom>
          <a:noFill/>
          <a:ln>
            <a:noFill/>
          </a:ln>
        </p:spPr>
      </p:pic>
      <p:sp>
        <p:nvSpPr>
          <p:cNvPr id="376" name="Google Shape;376;p65"/>
          <p:cNvSpPr txBox="1">
            <a:spLocks noGrp="1"/>
          </p:cNvSpPr>
          <p:nvPr>
            <p:ph type="title"/>
          </p:nvPr>
        </p:nvSpPr>
        <p:spPr>
          <a:xfrm>
            <a:off x="1562987" y="705164"/>
            <a:ext cx="9894800" cy="430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7" name="Google Shape;377;p65"/>
          <p:cNvSpPr txBox="1">
            <a:spLocks noGrp="1"/>
          </p:cNvSpPr>
          <p:nvPr>
            <p:ph type="body" idx="1"/>
          </p:nvPr>
        </p:nvSpPr>
        <p:spPr>
          <a:xfrm>
            <a:off x="1562987" y="1375352"/>
            <a:ext cx="8633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rgbClr val="1E4E79"/>
              </a:buClr>
              <a:buSzPts val="2100"/>
              <a:buChar char="•"/>
              <a:defRPr>
                <a:solidFill>
                  <a:srgbClr val="1E4E79"/>
                </a:solidFill>
              </a:defRPr>
            </a:lvl1pPr>
            <a:lvl2pPr marL="1219170" lvl="1" indent="-457189" algn="l" rtl="0">
              <a:lnSpc>
                <a:spcPct val="90000"/>
              </a:lnSpc>
              <a:spcBef>
                <a:spcPts val="533"/>
              </a:spcBef>
              <a:spcAft>
                <a:spcPts val="0"/>
              </a:spcAft>
              <a:buClr>
                <a:srgbClr val="1E4E79"/>
              </a:buClr>
              <a:buSzPts val="1800"/>
              <a:buChar char="•"/>
              <a:defRPr>
                <a:solidFill>
                  <a:srgbClr val="1E4E79"/>
                </a:solidFill>
              </a:defRPr>
            </a:lvl2pPr>
            <a:lvl3pPr marL="1828754" lvl="2" indent="-431789" algn="l" rtl="0">
              <a:lnSpc>
                <a:spcPct val="90000"/>
              </a:lnSpc>
              <a:spcBef>
                <a:spcPts val="533"/>
              </a:spcBef>
              <a:spcAft>
                <a:spcPts val="0"/>
              </a:spcAft>
              <a:buClr>
                <a:srgbClr val="1E4E79"/>
              </a:buClr>
              <a:buSzPts val="1500"/>
              <a:buChar char="•"/>
              <a:defRPr>
                <a:solidFill>
                  <a:srgbClr val="1E4E79"/>
                </a:solidFill>
              </a:defRPr>
            </a:lvl3pPr>
            <a:lvl4pPr marL="2438339" lvl="3" indent="-423323" algn="l" rtl="0">
              <a:lnSpc>
                <a:spcPct val="90000"/>
              </a:lnSpc>
              <a:spcBef>
                <a:spcPts val="533"/>
              </a:spcBef>
              <a:spcAft>
                <a:spcPts val="0"/>
              </a:spcAft>
              <a:buClr>
                <a:srgbClr val="1E4E79"/>
              </a:buClr>
              <a:buSzPts val="1400"/>
              <a:buChar char="•"/>
              <a:defRPr>
                <a:solidFill>
                  <a:srgbClr val="1E4E79"/>
                </a:solidFill>
              </a:defRPr>
            </a:lvl4pPr>
            <a:lvl5pPr marL="3047924" lvl="4" indent="-423323" algn="l" rtl="0">
              <a:lnSpc>
                <a:spcPct val="90000"/>
              </a:lnSpc>
              <a:spcBef>
                <a:spcPts val="533"/>
              </a:spcBef>
              <a:spcAft>
                <a:spcPts val="0"/>
              </a:spcAft>
              <a:buClr>
                <a:srgbClr val="1E4E79"/>
              </a:buClr>
              <a:buSzPts val="1400"/>
              <a:buChar char="•"/>
              <a:defRPr>
                <a:solidFill>
                  <a:srgbClr val="1E4E79"/>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378" name="Google Shape;378;p65"/>
          <p:cNvPicPr preferRelativeResize="0"/>
          <p:nvPr/>
        </p:nvPicPr>
        <p:blipFill rotWithShape="1">
          <a:blip r:embed="rId3">
            <a:alphaModFix/>
          </a:blip>
          <a:srcRect b="18334"/>
          <a:stretch/>
        </p:blipFill>
        <p:spPr>
          <a:xfrm>
            <a:off x="10787187" y="6071367"/>
            <a:ext cx="1099028" cy="511436"/>
          </a:xfrm>
          <a:prstGeom prst="rect">
            <a:avLst/>
          </a:prstGeom>
          <a:noFill/>
          <a:ln>
            <a:noFill/>
          </a:ln>
        </p:spPr>
      </p:pic>
      <p:sp>
        <p:nvSpPr>
          <p:cNvPr id="379" name="Google Shape;379;p65"/>
          <p:cNvSpPr txBox="1"/>
          <p:nvPr/>
        </p:nvSpPr>
        <p:spPr>
          <a:xfrm>
            <a:off x="8785191" y="6317560"/>
            <a:ext cx="1533200" cy="3320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3435F"/>
              </a:buClr>
              <a:buSzPts val="900"/>
              <a:buFont typeface="Arial"/>
              <a:buNone/>
            </a:pPr>
            <a:r>
              <a:rPr lang="en-GB" sz="1200" b="0" i="0" u="none" strike="noStrike" cap="none">
                <a:solidFill>
                  <a:srgbClr val="03435F"/>
                </a:solidFill>
                <a:latin typeface="Calibri"/>
                <a:ea typeface="Calibri"/>
                <a:cs typeface="Calibri"/>
                <a:sym typeface="Calibri"/>
              </a:rPr>
              <a:t>www.geant.org</a:t>
            </a:r>
            <a:endParaRPr sz="1200" b="0" i="0" u="none" strike="noStrike" cap="none">
              <a:solidFill>
                <a:srgbClr val="03435F"/>
              </a:solidFill>
              <a:latin typeface="Calibri"/>
              <a:ea typeface="Calibri"/>
              <a:cs typeface="Calibri"/>
              <a:sym typeface="Calibri"/>
            </a:endParaRPr>
          </a:p>
        </p:txBody>
      </p:sp>
      <p:sp>
        <p:nvSpPr>
          <p:cNvPr id="380" name="Google Shape;380;p65"/>
          <p:cNvSpPr txBox="1">
            <a:spLocks noGrp="1"/>
          </p:cNvSpPr>
          <p:nvPr>
            <p:ph type="sldNum" idx="12"/>
          </p:nvPr>
        </p:nvSpPr>
        <p:spPr>
          <a:xfrm>
            <a:off x="8498511" y="6317559"/>
            <a:ext cx="670400" cy="3320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r>
              <a:rPr lang="en-GB"/>
              <a:t>     |</a:t>
            </a:r>
            <a:endParaRPr lang="en-GB">
              <a:solidFill>
                <a:schemeClr val="lt1"/>
              </a:solidFill>
            </a:endParaRPr>
          </a:p>
        </p:txBody>
      </p:sp>
    </p:spTree>
    <p:extLst>
      <p:ext uri="{BB962C8B-B14F-4D97-AF65-F5344CB8AC3E}">
        <p14:creationId xmlns:p14="http://schemas.microsoft.com/office/powerpoint/2010/main" val="2552085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81"/>
        <p:cNvGrpSpPr/>
        <p:nvPr/>
      </p:nvGrpSpPr>
      <p:grpSpPr>
        <a:xfrm>
          <a:off x="0" y="0"/>
          <a:ext cx="0" cy="0"/>
          <a:chOff x="0" y="0"/>
          <a:chExt cx="0" cy="0"/>
        </a:xfrm>
      </p:grpSpPr>
    </p:spTree>
    <p:extLst>
      <p:ext uri="{BB962C8B-B14F-4D97-AF65-F5344CB8AC3E}">
        <p14:creationId xmlns:p14="http://schemas.microsoft.com/office/powerpoint/2010/main" val="1274933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Achievements">
  <p:cSld name="3_Achievements">
    <p:spTree>
      <p:nvGrpSpPr>
        <p:cNvPr id="1" name="Shape 382"/>
        <p:cNvGrpSpPr/>
        <p:nvPr/>
      </p:nvGrpSpPr>
      <p:grpSpPr>
        <a:xfrm>
          <a:off x="0" y="0"/>
          <a:ext cx="0" cy="0"/>
          <a:chOff x="0" y="0"/>
          <a:chExt cx="0" cy="0"/>
        </a:xfrm>
      </p:grpSpPr>
      <p:pic>
        <p:nvPicPr>
          <p:cNvPr id="383" name="Google Shape;383;p67"/>
          <p:cNvPicPr preferRelativeResize="0"/>
          <p:nvPr/>
        </p:nvPicPr>
        <p:blipFill rotWithShape="1">
          <a:blip r:embed="rId2">
            <a:alphaModFix/>
          </a:blip>
          <a:srcRect/>
          <a:stretch/>
        </p:blipFill>
        <p:spPr>
          <a:xfrm>
            <a:off x="-14732" y="1"/>
            <a:ext cx="12206731" cy="1339911"/>
          </a:xfrm>
          <a:prstGeom prst="rect">
            <a:avLst/>
          </a:prstGeom>
          <a:noFill/>
          <a:ln>
            <a:noFill/>
          </a:ln>
        </p:spPr>
      </p:pic>
      <p:sp>
        <p:nvSpPr>
          <p:cNvPr id="384" name="Google Shape;384;p67"/>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385" name="Google Shape;385;p67"/>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386" name="Google Shape;386;p67"/>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387" name="Google Shape;387;p67"/>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388" name="Google Shape;388;p67"/>
          <p:cNvSpPr txBox="1">
            <a:spLocks noGrp="1"/>
          </p:cNvSpPr>
          <p:nvPr>
            <p:ph type="body" idx="1"/>
          </p:nvPr>
        </p:nvSpPr>
        <p:spPr>
          <a:xfrm>
            <a:off x="439739" y="1493931"/>
            <a:ext cx="11295200" cy="4351200"/>
          </a:xfrm>
          <a:prstGeom prst="rect">
            <a:avLst/>
          </a:prstGeom>
          <a:noFill/>
          <a:ln>
            <a:noFill/>
          </a:ln>
        </p:spPr>
        <p:txBody>
          <a:bodyPr spcFirstLastPara="1" wrap="square" lIns="68575" tIns="34275" rIns="68575" bIns="34275" anchor="t" anchorCtr="0">
            <a:no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389" name="Google Shape;389;p67"/>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90" name="Google Shape;390;p67"/>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391" name="Google Shape;391;p67"/>
          <p:cNvSpPr txBox="1">
            <a:spLocks noGrp="1"/>
          </p:cNvSpPr>
          <p:nvPr>
            <p:ph type="title"/>
          </p:nvPr>
        </p:nvSpPr>
        <p:spPr>
          <a:xfrm>
            <a:off x="454525" y="204375"/>
            <a:ext cx="10515600" cy="938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2" name="Google Shape;392;p67"/>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pic>
        <p:nvPicPr>
          <p:cNvPr id="393" name="Google Shape;393;p67"/>
          <p:cNvPicPr preferRelativeResize="0"/>
          <p:nvPr/>
        </p:nvPicPr>
        <p:blipFill rotWithShape="1">
          <a:blip r:embed="rId3">
            <a:alphaModFix/>
          </a:blip>
          <a:srcRect l="1484" t="1634" r="1494" b="1644"/>
          <a:stretch/>
        </p:blipFill>
        <p:spPr>
          <a:xfrm>
            <a:off x="8854328" y="23005"/>
            <a:ext cx="1336400" cy="1321200"/>
          </a:xfrm>
          <a:prstGeom prst="ellipse">
            <a:avLst/>
          </a:prstGeom>
          <a:noFill/>
          <a:ln>
            <a:noFill/>
          </a:ln>
        </p:spPr>
      </p:pic>
      <p:pic>
        <p:nvPicPr>
          <p:cNvPr id="394" name="Google Shape;394;p67"/>
          <p:cNvPicPr preferRelativeResize="0"/>
          <p:nvPr/>
        </p:nvPicPr>
        <p:blipFill rotWithShape="1">
          <a:blip r:embed="rId4">
            <a:alphaModFix/>
          </a:blip>
          <a:srcRect/>
          <a:stretch/>
        </p:blipFill>
        <p:spPr>
          <a:xfrm>
            <a:off x="10371598" y="220264"/>
            <a:ext cx="1566983" cy="891472"/>
          </a:xfrm>
          <a:prstGeom prst="rect">
            <a:avLst/>
          </a:prstGeom>
          <a:noFill/>
          <a:ln>
            <a:noFill/>
          </a:ln>
        </p:spPr>
      </p:pic>
    </p:spTree>
    <p:extLst>
      <p:ext uri="{BB962C8B-B14F-4D97-AF65-F5344CB8AC3E}">
        <p14:creationId xmlns:p14="http://schemas.microsoft.com/office/powerpoint/2010/main" val="247511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68A1CF2-4A9D-D348-904D-D7BB22B9F80A}"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396731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95"/>
        <p:cNvGrpSpPr/>
        <p:nvPr/>
      </p:nvGrpSpPr>
      <p:grpSpPr>
        <a:xfrm>
          <a:off x="0" y="0"/>
          <a:ext cx="0" cy="0"/>
          <a:chOff x="0" y="0"/>
          <a:chExt cx="0" cy="0"/>
        </a:xfrm>
      </p:grpSpPr>
      <p:pic>
        <p:nvPicPr>
          <p:cNvPr id="396" name="Google Shape;396;p68"/>
          <p:cNvPicPr preferRelativeResize="0"/>
          <p:nvPr/>
        </p:nvPicPr>
        <p:blipFill rotWithShape="1">
          <a:blip r:embed="rId2">
            <a:alphaModFix/>
          </a:blip>
          <a:srcRect/>
          <a:stretch/>
        </p:blipFill>
        <p:spPr>
          <a:xfrm>
            <a:off x="9327386" y="0"/>
            <a:ext cx="2864613" cy="6858000"/>
          </a:xfrm>
          <a:prstGeom prst="rect">
            <a:avLst/>
          </a:prstGeom>
          <a:noFill/>
          <a:ln>
            <a:noFill/>
          </a:ln>
        </p:spPr>
      </p:pic>
      <p:sp>
        <p:nvSpPr>
          <p:cNvPr id="397" name="Google Shape;397;p68"/>
          <p:cNvSpPr txBox="1">
            <a:spLocks noGrp="1"/>
          </p:cNvSpPr>
          <p:nvPr>
            <p:ph type="title"/>
          </p:nvPr>
        </p:nvSpPr>
        <p:spPr>
          <a:xfrm>
            <a:off x="998895" y="705164"/>
            <a:ext cx="9894800" cy="430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98" name="Google Shape;398;p68"/>
          <p:cNvPicPr preferRelativeResize="0"/>
          <p:nvPr/>
        </p:nvPicPr>
        <p:blipFill rotWithShape="1">
          <a:blip r:embed="rId3">
            <a:alphaModFix/>
          </a:blip>
          <a:srcRect b="18334"/>
          <a:stretch/>
        </p:blipFill>
        <p:spPr>
          <a:xfrm>
            <a:off x="10787187" y="6071367"/>
            <a:ext cx="1099028" cy="511436"/>
          </a:xfrm>
          <a:prstGeom prst="rect">
            <a:avLst/>
          </a:prstGeom>
          <a:noFill/>
          <a:ln>
            <a:noFill/>
          </a:ln>
        </p:spPr>
      </p:pic>
      <p:sp>
        <p:nvSpPr>
          <p:cNvPr id="399" name="Google Shape;399;p68"/>
          <p:cNvSpPr txBox="1">
            <a:spLocks noGrp="1"/>
          </p:cNvSpPr>
          <p:nvPr>
            <p:ph type="body" idx="1"/>
          </p:nvPr>
        </p:nvSpPr>
        <p:spPr>
          <a:xfrm>
            <a:off x="998895" y="1428051"/>
            <a:ext cx="8633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rgbClr val="1E4E79"/>
              </a:buClr>
              <a:buSzPts val="2100"/>
              <a:buChar char="•"/>
              <a:defRPr>
                <a:solidFill>
                  <a:srgbClr val="1E4E79"/>
                </a:solidFill>
              </a:defRPr>
            </a:lvl1pPr>
            <a:lvl2pPr marL="1219170" lvl="1" indent="-457189" algn="l" rtl="0">
              <a:lnSpc>
                <a:spcPct val="90000"/>
              </a:lnSpc>
              <a:spcBef>
                <a:spcPts val="533"/>
              </a:spcBef>
              <a:spcAft>
                <a:spcPts val="0"/>
              </a:spcAft>
              <a:buClr>
                <a:srgbClr val="1E4E79"/>
              </a:buClr>
              <a:buSzPts val="1800"/>
              <a:buChar char="•"/>
              <a:defRPr>
                <a:solidFill>
                  <a:srgbClr val="1E4E79"/>
                </a:solidFill>
              </a:defRPr>
            </a:lvl2pPr>
            <a:lvl3pPr marL="1828754" lvl="2" indent="-431789" algn="l" rtl="0">
              <a:lnSpc>
                <a:spcPct val="90000"/>
              </a:lnSpc>
              <a:spcBef>
                <a:spcPts val="533"/>
              </a:spcBef>
              <a:spcAft>
                <a:spcPts val="0"/>
              </a:spcAft>
              <a:buClr>
                <a:srgbClr val="1E4E79"/>
              </a:buClr>
              <a:buSzPts val="1500"/>
              <a:buChar char="•"/>
              <a:defRPr>
                <a:solidFill>
                  <a:srgbClr val="1E4E79"/>
                </a:solidFill>
              </a:defRPr>
            </a:lvl3pPr>
            <a:lvl4pPr marL="2438339" lvl="3" indent="-423323" algn="l" rtl="0">
              <a:lnSpc>
                <a:spcPct val="90000"/>
              </a:lnSpc>
              <a:spcBef>
                <a:spcPts val="533"/>
              </a:spcBef>
              <a:spcAft>
                <a:spcPts val="0"/>
              </a:spcAft>
              <a:buClr>
                <a:srgbClr val="1E4E79"/>
              </a:buClr>
              <a:buSzPts val="1400"/>
              <a:buChar char="•"/>
              <a:defRPr>
                <a:solidFill>
                  <a:srgbClr val="1E4E79"/>
                </a:solidFill>
              </a:defRPr>
            </a:lvl4pPr>
            <a:lvl5pPr marL="3047924" lvl="4" indent="-423323" algn="l" rtl="0">
              <a:lnSpc>
                <a:spcPct val="90000"/>
              </a:lnSpc>
              <a:spcBef>
                <a:spcPts val="533"/>
              </a:spcBef>
              <a:spcAft>
                <a:spcPts val="0"/>
              </a:spcAft>
              <a:buClr>
                <a:srgbClr val="1E4E79"/>
              </a:buClr>
              <a:buSzPts val="1400"/>
              <a:buChar char="•"/>
              <a:defRPr>
                <a:solidFill>
                  <a:srgbClr val="1E4E79"/>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400" name="Google Shape;400;p68"/>
          <p:cNvSpPr txBox="1"/>
          <p:nvPr/>
        </p:nvSpPr>
        <p:spPr>
          <a:xfrm>
            <a:off x="8785191" y="6317559"/>
            <a:ext cx="1533200" cy="340800"/>
          </a:xfrm>
          <a:prstGeom prst="rect">
            <a:avLst/>
          </a:prstGeom>
          <a:noFill/>
          <a:ln>
            <a:noFill/>
          </a:ln>
        </p:spPr>
        <p:txBody>
          <a:bodyPr spcFirstLastPara="1" wrap="square" lIns="91433" tIns="45700" rIns="91433" bIns="45700" anchor="t" anchorCtr="0">
            <a:noAutofit/>
          </a:bodyPr>
          <a:lstStyle/>
          <a:p>
            <a:pPr marL="0" marR="0" lvl="0" indent="0" algn="r" rtl="0">
              <a:lnSpc>
                <a:spcPct val="90000"/>
              </a:lnSpc>
              <a:spcBef>
                <a:spcPts val="0"/>
              </a:spcBef>
              <a:spcAft>
                <a:spcPts val="0"/>
              </a:spcAft>
              <a:buClr>
                <a:srgbClr val="03435F"/>
              </a:buClr>
              <a:buSzPts val="900"/>
              <a:buFont typeface="Arial"/>
              <a:buNone/>
            </a:pPr>
            <a:r>
              <a:rPr lang="en-GB" sz="1200" b="0" i="0" u="none" strike="noStrike" cap="none">
                <a:solidFill>
                  <a:srgbClr val="03435F"/>
                </a:solidFill>
                <a:latin typeface="Calibri"/>
                <a:ea typeface="Calibri"/>
                <a:cs typeface="Calibri"/>
                <a:sym typeface="Calibri"/>
              </a:rPr>
              <a:t>www.geant.org</a:t>
            </a:r>
            <a:endParaRPr sz="1200" b="0" i="0" u="none" strike="noStrike" cap="none">
              <a:solidFill>
                <a:srgbClr val="03435F"/>
              </a:solidFill>
              <a:latin typeface="Calibri"/>
              <a:ea typeface="Calibri"/>
              <a:cs typeface="Calibri"/>
              <a:sym typeface="Calibri"/>
            </a:endParaRPr>
          </a:p>
        </p:txBody>
      </p:sp>
    </p:spTree>
    <p:extLst>
      <p:ext uri="{BB962C8B-B14F-4D97-AF65-F5344CB8AC3E}">
        <p14:creationId xmlns:p14="http://schemas.microsoft.com/office/powerpoint/2010/main" val="3371132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401"/>
        <p:cNvGrpSpPr/>
        <p:nvPr/>
      </p:nvGrpSpPr>
      <p:grpSpPr>
        <a:xfrm>
          <a:off x="0" y="0"/>
          <a:ext cx="0" cy="0"/>
          <a:chOff x="0" y="0"/>
          <a:chExt cx="0" cy="0"/>
        </a:xfrm>
      </p:grpSpPr>
      <p:sp>
        <p:nvSpPr>
          <p:cNvPr id="402" name="Google Shape;402;p69"/>
          <p:cNvSpPr txBox="1">
            <a:spLocks noGrp="1"/>
          </p:cNvSpPr>
          <p:nvPr>
            <p:ph type="title"/>
          </p:nvPr>
        </p:nvSpPr>
        <p:spPr>
          <a:xfrm>
            <a:off x="609600" y="697941"/>
            <a:ext cx="11066800" cy="7132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Helvetica Neue Light"/>
              <a:buNone/>
              <a:defRPr sz="3733"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sz="2400"/>
            </a:lvl2pPr>
            <a:lvl3pPr lvl="2" algn="l" rtl="0">
              <a:lnSpc>
                <a:spcPct val="100000"/>
              </a:lnSpc>
              <a:spcBef>
                <a:spcPts val="0"/>
              </a:spcBef>
              <a:spcAft>
                <a:spcPts val="0"/>
              </a:spcAft>
              <a:buSzPts val="1100"/>
              <a:buNone/>
              <a:defRPr sz="2400"/>
            </a:lvl3pPr>
            <a:lvl4pPr lvl="3" algn="l" rtl="0">
              <a:lnSpc>
                <a:spcPct val="100000"/>
              </a:lnSpc>
              <a:spcBef>
                <a:spcPts val="0"/>
              </a:spcBef>
              <a:spcAft>
                <a:spcPts val="0"/>
              </a:spcAft>
              <a:buSzPts val="1100"/>
              <a:buNone/>
              <a:defRPr sz="2400"/>
            </a:lvl4pPr>
            <a:lvl5pPr lvl="4" algn="l" rtl="0">
              <a:lnSpc>
                <a:spcPct val="100000"/>
              </a:lnSpc>
              <a:spcBef>
                <a:spcPts val="0"/>
              </a:spcBef>
              <a:spcAft>
                <a:spcPts val="0"/>
              </a:spcAft>
              <a:buSzPts val="1100"/>
              <a:buNone/>
              <a:defRPr sz="2400"/>
            </a:lvl5pPr>
            <a:lvl6pPr lvl="5" algn="l" rtl="0">
              <a:lnSpc>
                <a:spcPct val="100000"/>
              </a:lnSpc>
              <a:spcBef>
                <a:spcPts val="0"/>
              </a:spcBef>
              <a:spcAft>
                <a:spcPts val="0"/>
              </a:spcAft>
              <a:buSzPts val="1100"/>
              <a:buNone/>
              <a:defRPr sz="2400"/>
            </a:lvl6pPr>
            <a:lvl7pPr lvl="6" algn="l" rtl="0">
              <a:lnSpc>
                <a:spcPct val="100000"/>
              </a:lnSpc>
              <a:spcBef>
                <a:spcPts val="0"/>
              </a:spcBef>
              <a:spcAft>
                <a:spcPts val="0"/>
              </a:spcAft>
              <a:buSzPts val="1100"/>
              <a:buNone/>
              <a:defRPr sz="2400"/>
            </a:lvl7pPr>
            <a:lvl8pPr lvl="7" algn="l" rtl="0">
              <a:lnSpc>
                <a:spcPct val="100000"/>
              </a:lnSpc>
              <a:spcBef>
                <a:spcPts val="0"/>
              </a:spcBef>
              <a:spcAft>
                <a:spcPts val="0"/>
              </a:spcAft>
              <a:buSzPts val="1100"/>
              <a:buNone/>
              <a:defRPr sz="2400"/>
            </a:lvl8pPr>
            <a:lvl9pPr lvl="8" algn="l" rtl="0">
              <a:lnSpc>
                <a:spcPct val="100000"/>
              </a:lnSpc>
              <a:spcBef>
                <a:spcPts val="0"/>
              </a:spcBef>
              <a:spcAft>
                <a:spcPts val="0"/>
              </a:spcAft>
              <a:buSzPts val="1100"/>
              <a:buNone/>
              <a:defRPr sz="2400"/>
            </a:lvl9pPr>
          </a:lstStyle>
          <a:p>
            <a:endParaRPr/>
          </a:p>
        </p:txBody>
      </p:sp>
      <p:sp>
        <p:nvSpPr>
          <p:cNvPr id="403" name="Google Shape;403;p69"/>
          <p:cNvSpPr txBox="1">
            <a:spLocks noGrp="1"/>
          </p:cNvSpPr>
          <p:nvPr>
            <p:ph type="sldNum" idx="12"/>
          </p:nvPr>
        </p:nvSpPr>
        <p:spPr>
          <a:xfrm>
            <a:off x="8737600" y="6356351"/>
            <a:ext cx="2844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1600" b="1" i="0" u="none" strike="noStrike" cap="none">
                <a:solidFill>
                  <a:srgbClr val="A5A5A5"/>
                </a:solidFill>
                <a:latin typeface="Calibri"/>
                <a:ea typeface="Calibri"/>
                <a:cs typeface="Calibri"/>
                <a:sym typeface="Calibri"/>
              </a:defRPr>
            </a:lvl9pPr>
          </a:lstStyle>
          <a:p>
            <a:fld id="{00000000-1234-1234-1234-123412341234}" type="slidenum">
              <a:rPr lang="en-GB" smtClean="0"/>
              <a:pPr/>
              <a:t>‹#›</a:t>
            </a:fld>
            <a:endParaRPr lang="en-GB"/>
          </a:p>
        </p:txBody>
      </p:sp>
      <p:sp>
        <p:nvSpPr>
          <p:cNvPr id="404" name="Google Shape;404;p69"/>
          <p:cNvSpPr txBox="1">
            <a:spLocks noGrp="1"/>
          </p:cNvSpPr>
          <p:nvPr>
            <p:ph type="body" idx="1"/>
          </p:nvPr>
        </p:nvSpPr>
        <p:spPr>
          <a:xfrm>
            <a:off x="609600" y="1600200"/>
            <a:ext cx="10972800" cy="4526000"/>
          </a:xfrm>
          <a:prstGeom prst="rect">
            <a:avLst/>
          </a:prstGeom>
          <a:noFill/>
          <a:ln>
            <a:noFill/>
          </a:ln>
        </p:spPr>
        <p:txBody>
          <a:bodyPr spcFirstLastPara="1" wrap="square" lIns="68575" tIns="68575" rIns="68575" bIns="68575" anchor="t" anchorCtr="0">
            <a:noAutofit/>
          </a:bodyPr>
          <a:lstStyle>
            <a:lvl1pPr marL="609585" marR="0" lvl="0" indent="-406390" algn="l" rtl="0">
              <a:lnSpc>
                <a:spcPct val="115000"/>
              </a:lnSpc>
              <a:spcBef>
                <a:spcPts val="800"/>
              </a:spcBef>
              <a:spcAft>
                <a:spcPts val="0"/>
              </a:spcAft>
              <a:buClr>
                <a:srgbClr val="F34F44"/>
              </a:buClr>
              <a:buSzPts val="1200"/>
              <a:buFont typeface="Merriweather Sans"/>
              <a:buChar char="■"/>
              <a:defRPr sz="2133" b="0" i="0" u="none" strike="noStrike" cap="none">
                <a:solidFill>
                  <a:schemeClr val="dk1"/>
                </a:solidFill>
                <a:latin typeface="Arial"/>
                <a:ea typeface="Arial"/>
                <a:cs typeface="Arial"/>
                <a:sym typeface="Arial"/>
              </a:defRPr>
            </a:lvl1pPr>
            <a:lvl2pPr marL="1219170" marR="0" lvl="1" indent="-397923" algn="l" rtl="0">
              <a:lnSpc>
                <a:spcPct val="115000"/>
              </a:lnSpc>
              <a:spcBef>
                <a:spcPts val="667"/>
              </a:spcBef>
              <a:spcAft>
                <a:spcPts val="0"/>
              </a:spcAft>
              <a:buClr>
                <a:srgbClr val="E36C09"/>
              </a:buClr>
              <a:buSzPts val="1100"/>
              <a:buFont typeface="Merriweather Sans"/>
              <a:buChar char="■"/>
              <a:defRPr b="0" i="0" u="none" strike="noStrike" cap="none">
                <a:solidFill>
                  <a:schemeClr val="dk1"/>
                </a:solidFill>
                <a:latin typeface="Helvetica Neue Light"/>
                <a:ea typeface="Helvetica Neue Light"/>
                <a:cs typeface="Helvetica Neue Light"/>
                <a:sym typeface="Helvetica Neue Light"/>
              </a:defRPr>
            </a:lvl2pPr>
            <a:lvl3pPr marL="1828754" marR="0" lvl="2" indent="-380990" algn="l" rtl="0">
              <a:lnSpc>
                <a:spcPct val="115000"/>
              </a:lnSpc>
              <a:spcBef>
                <a:spcPts val="533"/>
              </a:spcBef>
              <a:spcAft>
                <a:spcPts val="0"/>
              </a:spcAft>
              <a:buClr>
                <a:srgbClr val="F6A90F"/>
              </a:buClr>
              <a:buSzPts val="900"/>
              <a:buFont typeface="Merriweather Sans"/>
              <a:buChar char="■"/>
              <a:defRPr sz="1600" b="0" i="0" u="none" strike="noStrike" cap="none">
                <a:solidFill>
                  <a:schemeClr val="dk1"/>
                </a:solidFill>
                <a:latin typeface="Helvetica Neue"/>
                <a:ea typeface="Helvetica Neue"/>
                <a:cs typeface="Helvetica Neue"/>
                <a:sym typeface="Helvetica Neue"/>
              </a:defRPr>
            </a:lvl3pPr>
            <a:lvl4pPr marL="2438339" marR="0" lvl="3" indent="-372524" algn="l" rtl="0">
              <a:lnSpc>
                <a:spcPct val="115000"/>
              </a:lnSpc>
              <a:spcBef>
                <a:spcPts val="400"/>
              </a:spcBef>
              <a:spcAft>
                <a:spcPts val="0"/>
              </a:spcAft>
              <a:buClr>
                <a:srgbClr val="37A5AE"/>
              </a:buClr>
              <a:buSzPts val="800"/>
              <a:buFont typeface="Arial"/>
              <a:buChar char="•"/>
              <a:defRPr sz="1333" b="0" i="0" u="none" strike="noStrike" cap="none">
                <a:solidFill>
                  <a:schemeClr val="dk1"/>
                </a:solidFill>
                <a:latin typeface="Helvetica Neue"/>
                <a:ea typeface="Helvetica Neue"/>
                <a:cs typeface="Helvetica Neue"/>
                <a:sym typeface="Helvetica Neue"/>
              </a:defRPr>
            </a:lvl4pPr>
            <a:lvl5pPr marL="3047924" marR="0" lvl="4" indent="-355591" algn="l" rtl="0">
              <a:lnSpc>
                <a:spcPct val="115000"/>
              </a:lnSpc>
              <a:spcBef>
                <a:spcPts val="400"/>
              </a:spcBef>
              <a:spcAft>
                <a:spcPts val="0"/>
              </a:spcAft>
              <a:buClr>
                <a:srgbClr val="3F6BA3"/>
              </a:buClr>
              <a:buSzPts val="600"/>
              <a:buFont typeface="Arial"/>
              <a:buChar char="•"/>
              <a:defRPr sz="1067" b="0" i="0" u="none" strike="noStrike" cap="none">
                <a:solidFill>
                  <a:schemeClr val="dk1"/>
                </a:solidFill>
                <a:latin typeface="Helvetica Neue"/>
                <a:ea typeface="Helvetica Neue"/>
                <a:cs typeface="Helvetica Neue"/>
                <a:sym typeface="Helvetica Neue"/>
              </a:defRPr>
            </a:lvl5pPr>
            <a:lvl6pPr marL="3657509" marR="0" lvl="5"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6pPr>
            <a:lvl7pPr marL="4267093" marR="0" lvl="6"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7pPr>
            <a:lvl8pPr marL="4876678" marR="0" lvl="7"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8pPr>
            <a:lvl9pPr marL="5486263" marR="0" lvl="8"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03705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8"/>
        <p:cNvGrpSpPr/>
        <p:nvPr/>
      </p:nvGrpSpPr>
      <p:grpSpPr>
        <a:xfrm>
          <a:off x="0" y="0"/>
          <a:ext cx="0" cy="0"/>
          <a:chOff x="0" y="0"/>
          <a:chExt cx="0" cy="0"/>
        </a:xfrm>
      </p:grpSpPr>
      <p:sp>
        <p:nvSpPr>
          <p:cNvPr id="199" name="Google Shape;199;p37"/>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Clr>
                <a:schemeClr val="dk1"/>
              </a:buClr>
              <a:buSzPts val="1600"/>
              <a:buChar char="•"/>
              <a:defRPr/>
            </a:lvl1pPr>
            <a:lvl2pPr marL="1219170" lvl="1" indent="-440256" algn="l" rtl="0">
              <a:lnSpc>
                <a:spcPct val="90000"/>
              </a:lnSpc>
              <a:spcBef>
                <a:spcPts val="533"/>
              </a:spcBef>
              <a:spcAft>
                <a:spcPts val="0"/>
              </a:spcAft>
              <a:buClr>
                <a:schemeClr val="dk1"/>
              </a:buClr>
              <a:buSzPts val="1600"/>
              <a:buChar char="•"/>
              <a:defRPr/>
            </a:lvl2pPr>
            <a:lvl3pPr marL="1828754" lvl="2" indent="-440256" algn="l" rtl="0">
              <a:lnSpc>
                <a:spcPct val="90000"/>
              </a:lnSpc>
              <a:spcBef>
                <a:spcPts val="533"/>
              </a:spcBef>
              <a:spcAft>
                <a:spcPts val="0"/>
              </a:spcAft>
              <a:buClr>
                <a:schemeClr val="dk1"/>
              </a:buClr>
              <a:buSzPts val="1600"/>
              <a:buChar char="•"/>
              <a:defRPr/>
            </a:lvl3pPr>
            <a:lvl4pPr marL="2438339" lvl="3" indent="-440256" algn="l" rtl="0">
              <a:lnSpc>
                <a:spcPct val="90000"/>
              </a:lnSpc>
              <a:spcBef>
                <a:spcPts val="533"/>
              </a:spcBef>
              <a:spcAft>
                <a:spcPts val="0"/>
              </a:spcAft>
              <a:buClr>
                <a:schemeClr val="dk1"/>
              </a:buClr>
              <a:buSzPts val="1600"/>
              <a:buChar char="•"/>
              <a:defRPr/>
            </a:lvl4pPr>
            <a:lvl5pPr marL="3047924" lvl="4" indent="-440256" algn="l" rtl="0">
              <a:lnSpc>
                <a:spcPct val="90000"/>
              </a:lnSpc>
              <a:spcBef>
                <a:spcPts val="533"/>
              </a:spcBef>
              <a:spcAft>
                <a:spcPts val="0"/>
              </a:spcAft>
              <a:buClr>
                <a:schemeClr val="dk1"/>
              </a:buClr>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0" name="Google Shape;200;p37"/>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7"/>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86675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202"/>
        <p:cNvGrpSpPr/>
        <p:nvPr/>
      </p:nvGrpSpPr>
      <p:grpSpPr>
        <a:xfrm>
          <a:off x="0" y="0"/>
          <a:ext cx="0" cy="0"/>
          <a:chOff x="0" y="0"/>
          <a:chExt cx="0" cy="0"/>
        </a:xfrm>
      </p:grpSpPr>
      <p:sp>
        <p:nvSpPr>
          <p:cNvPr id="203" name="Google Shape;203;p38"/>
          <p:cNvSpPr txBox="1"/>
          <p:nvPr/>
        </p:nvSpPr>
        <p:spPr>
          <a:xfrm>
            <a:off x="8229603" y="2547259"/>
            <a:ext cx="2373200" cy="1523600"/>
          </a:xfrm>
          <a:prstGeom prst="rect">
            <a:avLst/>
          </a:prstGeom>
          <a:noFill/>
          <a:ln>
            <a:noFill/>
          </a:ln>
        </p:spPr>
        <p:txBody>
          <a:bodyPr spcFirstLastPara="1" wrap="square" lIns="91433" tIns="45700" rIns="91433" bIns="45700" anchor="ctr" anchorCtr="0">
            <a:normAutofit/>
          </a:bodyPr>
          <a:lstStyle/>
          <a:p>
            <a:pPr marL="0" marR="0" lvl="0" indent="0" algn="ctr" rtl="0">
              <a:lnSpc>
                <a:spcPct val="90000"/>
              </a:lnSpc>
              <a:spcBef>
                <a:spcPts val="0"/>
              </a:spcBef>
              <a:spcAft>
                <a:spcPts val="0"/>
              </a:spcAft>
              <a:buClr>
                <a:srgbClr val="004361"/>
              </a:buClr>
              <a:buSzPts val="1600"/>
              <a:buFont typeface="Calibri"/>
              <a:buNone/>
            </a:pPr>
            <a:endParaRPr sz="2133" b="0" i="0" u="none" strike="noStrike" cap="none">
              <a:solidFill>
                <a:schemeClr val="lt1"/>
              </a:solidFill>
              <a:latin typeface="Calibri"/>
              <a:ea typeface="Calibri"/>
              <a:cs typeface="Calibri"/>
              <a:sym typeface="Calibri"/>
            </a:endParaRPr>
          </a:p>
        </p:txBody>
      </p:sp>
      <p:sp>
        <p:nvSpPr>
          <p:cNvPr id="204" name="Google Shape;204;p38"/>
          <p:cNvSpPr/>
          <p:nvPr/>
        </p:nvSpPr>
        <p:spPr>
          <a:xfrm>
            <a:off x="-61547" y="897"/>
            <a:ext cx="12254800" cy="6844400"/>
          </a:xfrm>
          <a:prstGeom prst="rect">
            <a:avLst/>
          </a:prstGeom>
          <a:solidFill>
            <a:srgbClr val="003F5E"/>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Calibri"/>
              <a:ea typeface="Calibri"/>
              <a:cs typeface="Calibri"/>
              <a:sym typeface="Calibri"/>
            </a:endParaRPr>
          </a:p>
        </p:txBody>
      </p:sp>
      <p:pic>
        <p:nvPicPr>
          <p:cNvPr id="205" name="Google Shape;205;p38"/>
          <p:cNvPicPr preferRelativeResize="0"/>
          <p:nvPr/>
        </p:nvPicPr>
        <p:blipFill rotWithShape="1">
          <a:blip r:embed="rId2">
            <a:alphaModFix/>
          </a:blip>
          <a:srcRect/>
          <a:stretch/>
        </p:blipFill>
        <p:spPr>
          <a:xfrm>
            <a:off x="2222072" y="564841"/>
            <a:ext cx="9969928" cy="5606619"/>
          </a:xfrm>
          <a:prstGeom prst="rect">
            <a:avLst/>
          </a:prstGeom>
          <a:noFill/>
          <a:ln>
            <a:noFill/>
          </a:ln>
        </p:spPr>
      </p:pic>
      <p:sp>
        <p:nvSpPr>
          <p:cNvPr id="206" name="Google Shape;206;p38"/>
          <p:cNvSpPr txBox="1"/>
          <p:nvPr/>
        </p:nvSpPr>
        <p:spPr>
          <a:xfrm>
            <a:off x="848737" y="2859292"/>
            <a:ext cx="4400400" cy="7100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4800" b="0" i="0" u="none" strike="noStrike" cap="none">
                <a:solidFill>
                  <a:schemeClr val="lt1"/>
                </a:solidFill>
                <a:latin typeface="Calibri"/>
                <a:ea typeface="Calibri"/>
                <a:cs typeface="Calibri"/>
                <a:sym typeface="Calibri"/>
              </a:rPr>
              <a:t>Any questions?</a:t>
            </a: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07" name="Google Shape;207;p38"/>
          <p:cNvSpPr txBox="1"/>
          <p:nvPr/>
        </p:nvSpPr>
        <p:spPr>
          <a:xfrm>
            <a:off x="848735" y="2072427"/>
            <a:ext cx="5397200" cy="10180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4800" b="1" i="0" u="none" strike="noStrike" cap="none">
                <a:solidFill>
                  <a:schemeClr val="accent4"/>
                </a:solidFill>
                <a:latin typeface="Calibri"/>
                <a:ea typeface="Calibri"/>
                <a:cs typeface="Calibri"/>
                <a:sym typeface="Calibri"/>
              </a:rPr>
              <a:t>Thank you</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6525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3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0" name="Google Shape;210;p3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1" name="Google Shape;211;p3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86083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2"/>
        <p:cNvGrpSpPr/>
        <p:nvPr/>
      </p:nvGrpSpPr>
      <p:grpSpPr>
        <a:xfrm>
          <a:off x="0" y="0"/>
          <a:ext cx="0" cy="0"/>
          <a:chOff x="0" y="0"/>
          <a:chExt cx="0" cy="0"/>
        </a:xfrm>
      </p:grpSpPr>
      <p:sp>
        <p:nvSpPr>
          <p:cNvPr id="213" name="Google Shape;213;p40"/>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100"/>
              <a:buFont typeface="Calibri"/>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214" name="Google Shape;214;p40"/>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423323" algn="l" rtl="0">
              <a:lnSpc>
                <a:spcPct val="90000"/>
              </a:lnSpc>
              <a:spcBef>
                <a:spcPts val="0"/>
              </a:spcBef>
              <a:spcAft>
                <a:spcPts val="0"/>
              </a:spcAft>
              <a:buClr>
                <a:schemeClr val="dk1"/>
              </a:buClr>
              <a:buSzPts val="1400"/>
              <a:buChar char="●"/>
              <a:defRPr/>
            </a:lvl1pPr>
            <a:lvl2pPr marL="1219170" lvl="1" indent="-397923" algn="l" rtl="0">
              <a:lnSpc>
                <a:spcPct val="90000"/>
              </a:lnSpc>
              <a:spcBef>
                <a:spcPts val="2133"/>
              </a:spcBef>
              <a:spcAft>
                <a:spcPts val="0"/>
              </a:spcAft>
              <a:buClr>
                <a:schemeClr val="dk1"/>
              </a:buClr>
              <a:buSzPts val="1100"/>
              <a:buChar char="○"/>
              <a:defRPr/>
            </a:lvl2pPr>
            <a:lvl3pPr marL="1828754" lvl="2" indent="-397923" algn="l" rtl="0">
              <a:lnSpc>
                <a:spcPct val="90000"/>
              </a:lnSpc>
              <a:spcBef>
                <a:spcPts val="2133"/>
              </a:spcBef>
              <a:spcAft>
                <a:spcPts val="0"/>
              </a:spcAft>
              <a:buClr>
                <a:schemeClr val="dk1"/>
              </a:buClr>
              <a:buSzPts val="1100"/>
              <a:buChar char="■"/>
              <a:defRPr/>
            </a:lvl3pPr>
            <a:lvl4pPr marL="2438339" lvl="3" indent="-397923" algn="l" rtl="0">
              <a:lnSpc>
                <a:spcPct val="90000"/>
              </a:lnSpc>
              <a:spcBef>
                <a:spcPts val="2133"/>
              </a:spcBef>
              <a:spcAft>
                <a:spcPts val="0"/>
              </a:spcAft>
              <a:buClr>
                <a:schemeClr val="dk1"/>
              </a:buClr>
              <a:buSzPts val="1100"/>
              <a:buChar char="●"/>
              <a:defRPr/>
            </a:lvl4pPr>
            <a:lvl5pPr marL="3047924" lvl="4" indent="-397923" algn="l" rtl="0">
              <a:lnSpc>
                <a:spcPct val="90000"/>
              </a:lnSpc>
              <a:spcBef>
                <a:spcPts val="2133"/>
              </a:spcBef>
              <a:spcAft>
                <a:spcPts val="0"/>
              </a:spcAft>
              <a:buClr>
                <a:schemeClr val="dk1"/>
              </a:buClr>
              <a:buSzPts val="1100"/>
              <a:buChar char="○"/>
              <a:defRPr/>
            </a:lvl5pPr>
            <a:lvl6pPr marL="3657509" lvl="5" indent="-397923" algn="l" rtl="0">
              <a:lnSpc>
                <a:spcPct val="90000"/>
              </a:lnSpc>
              <a:spcBef>
                <a:spcPts val="2133"/>
              </a:spcBef>
              <a:spcAft>
                <a:spcPts val="0"/>
              </a:spcAft>
              <a:buClr>
                <a:schemeClr val="dk1"/>
              </a:buClr>
              <a:buSzPts val="1100"/>
              <a:buChar char="■"/>
              <a:defRPr/>
            </a:lvl6pPr>
            <a:lvl7pPr marL="4267093" lvl="6" indent="-397923" algn="l" rtl="0">
              <a:lnSpc>
                <a:spcPct val="90000"/>
              </a:lnSpc>
              <a:spcBef>
                <a:spcPts val="2133"/>
              </a:spcBef>
              <a:spcAft>
                <a:spcPts val="0"/>
              </a:spcAft>
              <a:buClr>
                <a:schemeClr val="dk1"/>
              </a:buClr>
              <a:buSzPts val="1100"/>
              <a:buChar char="●"/>
              <a:defRPr/>
            </a:lvl7pPr>
            <a:lvl8pPr marL="4876678" lvl="7" indent="-397923" algn="l" rtl="0">
              <a:lnSpc>
                <a:spcPct val="90000"/>
              </a:lnSpc>
              <a:spcBef>
                <a:spcPts val="2133"/>
              </a:spcBef>
              <a:spcAft>
                <a:spcPts val="0"/>
              </a:spcAft>
              <a:buClr>
                <a:schemeClr val="dk1"/>
              </a:buClr>
              <a:buSzPts val="1100"/>
              <a:buChar char="○"/>
              <a:defRPr/>
            </a:lvl8pPr>
            <a:lvl9pPr marL="5486263" lvl="8" indent="-397923" algn="l" rtl="0">
              <a:lnSpc>
                <a:spcPct val="90000"/>
              </a:lnSpc>
              <a:spcBef>
                <a:spcPts val="2133"/>
              </a:spcBef>
              <a:spcAft>
                <a:spcPts val="2133"/>
              </a:spcAft>
              <a:buClr>
                <a:schemeClr val="dk1"/>
              </a:buClr>
              <a:buSzPts val="1100"/>
              <a:buChar char="■"/>
              <a:defRPr/>
            </a:lvl9pPr>
          </a:lstStyle>
          <a:p>
            <a:endParaRPr/>
          </a:p>
        </p:txBody>
      </p:sp>
      <p:sp>
        <p:nvSpPr>
          <p:cNvPr id="215" name="Google Shape;215;p4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80057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6"/>
        <p:cNvGrpSpPr/>
        <p:nvPr/>
      </p:nvGrpSpPr>
      <p:grpSpPr>
        <a:xfrm>
          <a:off x="0" y="0"/>
          <a:ext cx="0" cy="0"/>
          <a:chOff x="0" y="0"/>
          <a:chExt cx="0" cy="0"/>
        </a:xfrm>
      </p:grpSpPr>
      <p:sp>
        <p:nvSpPr>
          <p:cNvPr id="217" name="Google Shape;217;p4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p41"/>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219" name="Google Shape;219;p4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0" name="Google Shape;220;p4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1" name="Google Shape;221;p4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30658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p4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5" name="Google Shape;225;p4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6" name="Google Shape;226;p4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7" name="Google Shape;227;p4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94862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8"/>
        <p:cNvGrpSpPr/>
        <p:nvPr/>
      </p:nvGrpSpPr>
      <p:grpSpPr>
        <a:xfrm>
          <a:off x="0" y="0"/>
          <a:ext cx="0" cy="0"/>
          <a:chOff x="0" y="0"/>
          <a:chExt cx="0" cy="0"/>
        </a:xfrm>
      </p:grpSpPr>
      <p:sp>
        <p:nvSpPr>
          <p:cNvPr id="229" name="Google Shape;229;p43"/>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p43"/>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31" name="Google Shape;231;p4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4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4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5478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6" name="Google Shape;236;p4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7" name="Google Shape;237;p44"/>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38" name="Google Shape;238;p4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4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0" name="Google Shape;240;p4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2004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715588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1"/>
        <p:cNvGrpSpPr/>
        <p:nvPr/>
      </p:nvGrpSpPr>
      <p:grpSpPr>
        <a:xfrm>
          <a:off x="0" y="0"/>
          <a:ext cx="0" cy="0"/>
          <a:chOff x="0" y="0"/>
          <a:chExt cx="0" cy="0"/>
        </a:xfrm>
      </p:grpSpPr>
      <p:sp>
        <p:nvSpPr>
          <p:cNvPr id="242" name="Google Shape;242;p45"/>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3" name="Google Shape;243;p45"/>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244" name="Google Shape;244;p45"/>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5" name="Google Shape;245;p45"/>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246" name="Google Shape;246;p45"/>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7" name="Google Shape;247;p4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p4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9" name="Google Shape;249;p4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24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0"/>
        <p:cNvGrpSpPr/>
        <p:nvPr/>
      </p:nvGrpSpPr>
      <p:grpSpPr>
        <a:xfrm>
          <a:off x="0" y="0"/>
          <a:ext cx="0" cy="0"/>
          <a:chOff x="0" y="0"/>
          <a:chExt cx="0" cy="0"/>
        </a:xfrm>
      </p:grpSpPr>
      <p:sp>
        <p:nvSpPr>
          <p:cNvPr id="251" name="Google Shape;251;p4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2" name="Google Shape;252;p4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3" name="Google Shape;253;p4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4" name="Google Shape;254;p4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38524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7" name="Google Shape;257;p47"/>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258" name="Google Shape;258;p47"/>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259" name="Google Shape;259;p4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0" name="Google Shape;260;p4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p4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97219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62"/>
        <p:cNvGrpSpPr/>
        <p:nvPr/>
      </p:nvGrpSpPr>
      <p:grpSpPr>
        <a:xfrm>
          <a:off x="0" y="0"/>
          <a:ext cx="0" cy="0"/>
          <a:chOff x="0" y="0"/>
          <a:chExt cx="0" cy="0"/>
        </a:xfrm>
      </p:grpSpPr>
      <p:sp>
        <p:nvSpPr>
          <p:cNvPr id="263" name="Google Shape;263;p48"/>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4" name="Google Shape;264;p48"/>
          <p:cNvSpPr>
            <a:spLocks noGrp="1"/>
          </p:cNvSpPr>
          <p:nvPr>
            <p:ph type="pic" idx="2"/>
          </p:nvPr>
        </p:nvSpPr>
        <p:spPr>
          <a:xfrm>
            <a:off x="5183188" y="987425"/>
            <a:ext cx="6172400" cy="4873600"/>
          </a:xfrm>
          <a:prstGeom prst="rect">
            <a:avLst/>
          </a:prstGeom>
          <a:noFill/>
          <a:ln>
            <a:noFill/>
          </a:ln>
        </p:spPr>
      </p:sp>
      <p:sp>
        <p:nvSpPr>
          <p:cNvPr id="265" name="Google Shape;265;p48"/>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266" name="Google Shape;266;p4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7" name="Google Shape;267;p4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8" name="Google Shape;268;p4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2502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9"/>
        <p:cNvGrpSpPr/>
        <p:nvPr/>
      </p:nvGrpSpPr>
      <p:grpSpPr>
        <a:xfrm>
          <a:off x="0" y="0"/>
          <a:ext cx="0" cy="0"/>
          <a:chOff x="0" y="0"/>
          <a:chExt cx="0" cy="0"/>
        </a:xfrm>
      </p:grpSpPr>
      <p:sp>
        <p:nvSpPr>
          <p:cNvPr id="270" name="Google Shape;270;p4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p49"/>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72" name="Google Shape;272;p4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3" name="Google Shape;273;p4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 name="Google Shape;274;p4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72475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5"/>
        <p:cNvGrpSpPr/>
        <p:nvPr/>
      </p:nvGrpSpPr>
      <p:grpSpPr>
        <a:xfrm>
          <a:off x="0" y="0"/>
          <a:ext cx="0" cy="0"/>
          <a:chOff x="0" y="0"/>
          <a:chExt cx="0" cy="0"/>
        </a:xfrm>
      </p:grpSpPr>
      <p:sp>
        <p:nvSpPr>
          <p:cNvPr id="276" name="Google Shape;276;p50"/>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7" name="Google Shape;277;p50"/>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78" name="Google Shape;278;p5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9" name="Google Shape;279;p5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0" name="Google Shape;280;p5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72082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281"/>
        <p:cNvGrpSpPr/>
        <p:nvPr/>
      </p:nvGrpSpPr>
      <p:grpSpPr>
        <a:xfrm>
          <a:off x="0" y="0"/>
          <a:ext cx="0" cy="0"/>
          <a:chOff x="0" y="0"/>
          <a:chExt cx="0" cy="0"/>
        </a:xfrm>
      </p:grpSpPr>
      <p:sp>
        <p:nvSpPr>
          <p:cNvPr id="282" name="Google Shape;282;p51"/>
          <p:cNvSpPr txBox="1">
            <a:spLocks noGrp="1"/>
          </p:cNvSpPr>
          <p:nvPr>
            <p:ph type="title"/>
          </p:nvPr>
        </p:nvSpPr>
        <p:spPr>
          <a:xfrm>
            <a:off x="609600" y="697941"/>
            <a:ext cx="11066800" cy="713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Helvetica Neue Light"/>
              <a:buNone/>
              <a:defRPr sz="3733"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2400"/>
            </a:lvl2pPr>
            <a:lvl3pPr lvl="2" algn="l" rtl="0">
              <a:lnSpc>
                <a:spcPct val="100000"/>
              </a:lnSpc>
              <a:spcBef>
                <a:spcPts val="0"/>
              </a:spcBef>
              <a:spcAft>
                <a:spcPts val="0"/>
              </a:spcAft>
              <a:buSzPts val="1100"/>
              <a:buNone/>
              <a:defRPr sz="2400"/>
            </a:lvl3pPr>
            <a:lvl4pPr lvl="3" algn="l" rtl="0">
              <a:lnSpc>
                <a:spcPct val="100000"/>
              </a:lnSpc>
              <a:spcBef>
                <a:spcPts val="0"/>
              </a:spcBef>
              <a:spcAft>
                <a:spcPts val="0"/>
              </a:spcAft>
              <a:buSzPts val="1100"/>
              <a:buNone/>
              <a:defRPr sz="2400"/>
            </a:lvl4pPr>
            <a:lvl5pPr lvl="4" algn="l" rtl="0">
              <a:lnSpc>
                <a:spcPct val="100000"/>
              </a:lnSpc>
              <a:spcBef>
                <a:spcPts val="0"/>
              </a:spcBef>
              <a:spcAft>
                <a:spcPts val="0"/>
              </a:spcAft>
              <a:buSzPts val="1100"/>
              <a:buNone/>
              <a:defRPr sz="2400"/>
            </a:lvl5pPr>
            <a:lvl6pPr lvl="5" algn="l" rtl="0">
              <a:lnSpc>
                <a:spcPct val="100000"/>
              </a:lnSpc>
              <a:spcBef>
                <a:spcPts val="0"/>
              </a:spcBef>
              <a:spcAft>
                <a:spcPts val="0"/>
              </a:spcAft>
              <a:buSzPts val="1100"/>
              <a:buNone/>
              <a:defRPr sz="2400"/>
            </a:lvl6pPr>
            <a:lvl7pPr lvl="6" algn="l" rtl="0">
              <a:lnSpc>
                <a:spcPct val="100000"/>
              </a:lnSpc>
              <a:spcBef>
                <a:spcPts val="0"/>
              </a:spcBef>
              <a:spcAft>
                <a:spcPts val="0"/>
              </a:spcAft>
              <a:buSzPts val="1100"/>
              <a:buNone/>
              <a:defRPr sz="2400"/>
            </a:lvl7pPr>
            <a:lvl8pPr lvl="7" algn="l" rtl="0">
              <a:lnSpc>
                <a:spcPct val="100000"/>
              </a:lnSpc>
              <a:spcBef>
                <a:spcPts val="0"/>
              </a:spcBef>
              <a:spcAft>
                <a:spcPts val="0"/>
              </a:spcAft>
              <a:buSzPts val="1100"/>
              <a:buNone/>
              <a:defRPr sz="2400"/>
            </a:lvl8pPr>
            <a:lvl9pPr lvl="8" algn="l" rtl="0">
              <a:lnSpc>
                <a:spcPct val="100000"/>
              </a:lnSpc>
              <a:spcBef>
                <a:spcPts val="0"/>
              </a:spcBef>
              <a:spcAft>
                <a:spcPts val="0"/>
              </a:spcAft>
              <a:buSzPts val="1100"/>
              <a:buNone/>
              <a:defRPr sz="2400"/>
            </a:lvl9pPr>
          </a:lstStyle>
          <a:p>
            <a:endParaRPr/>
          </a:p>
        </p:txBody>
      </p:sp>
      <p:sp>
        <p:nvSpPr>
          <p:cNvPr id="283" name="Google Shape;283;p51"/>
          <p:cNvSpPr txBox="1">
            <a:spLocks noGrp="1"/>
          </p:cNvSpPr>
          <p:nvPr>
            <p:ph type="sldNum" idx="12"/>
          </p:nvPr>
        </p:nvSpPr>
        <p:spPr>
          <a:xfrm>
            <a:off x="8737600" y="6356351"/>
            <a:ext cx="28448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1pPr>
            <a:lvl2pPr marL="0" marR="0" lvl="1"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2pPr>
            <a:lvl3pPr marL="0" marR="0" lvl="2"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3pPr>
            <a:lvl4pPr marL="0" marR="0" lvl="3"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4pPr>
            <a:lvl5pPr marL="0" marR="0" lvl="4"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5pPr>
            <a:lvl6pPr marL="0" marR="0" lvl="5"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6pPr>
            <a:lvl7pPr marL="0" marR="0" lvl="6"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7pPr>
            <a:lvl8pPr marL="0" marR="0" lvl="7"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8pPr>
            <a:lvl9pPr marL="0" marR="0" lvl="8" indent="0" algn="r" rtl="0">
              <a:lnSpc>
                <a:spcPct val="100000"/>
              </a:lnSpc>
              <a:spcBef>
                <a:spcPts val="0"/>
              </a:spcBef>
              <a:spcAft>
                <a:spcPts val="0"/>
              </a:spcAft>
              <a:buClr>
                <a:srgbClr val="A5A5A5"/>
              </a:buClr>
              <a:buSzPts val="1200"/>
              <a:buFont typeface="Calibri"/>
              <a:buNone/>
              <a:defRPr sz="1600" b="1" i="0" u="none" strike="noStrike" cap="none">
                <a:solidFill>
                  <a:srgbClr val="A5A5A5"/>
                </a:solidFill>
                <a:latin typeface="Calibri"/>
                <a:ea typeface="Calibri"/>
                <a:cs typeface="Calibri"/>
                <a:sym typeface="Calibri"/>
              </a:defRPr>
            </a:lvl9pPr>
          </a:lstStyle>
          <a:p>
            <a:fld id="{00000000-1234-1234-1234-123412341234}" type="slidenum">
              <a:rPr lang="en-GB" smtClean="0"/>
              <a:pPr/>
              <a:t>‹#›</a:t>
            </a:fld>
            <a:endParaRPr lang="en-GB"/>
          </a:p>
        </p:txBody>
      </p:sp>
      <p:sp>
        <p:nvSpPr>
          <p:cNvPr id="284" name="Google Shape;284;p51"/>
          <p:cNvSpPr txBox="1">
            <a:spLocks noGrp="1"/>
          </p:cNvSpPr>
          <p:nvPr>
            <p:ph type="body" idx="1"/>
          </p:nvPr>
        </p:nvSpPr>
        <p:spPr>
          <a:xfrm>
            <a:off x="609600" y="1600200"/>
            <a:ext cx="10972800" cy="4526000"/>
          </a:xfrm>
          <a:prstGeom prst="rect">
            <a:avLst/>
          </a:prstGeom>
          <a:noFill/>
          <a:ln>
            <a:noFill/>
          </a:ln>
        </p:spPr>
        <p:txBody>
          <a:bodyPr spcFirstLastPara="1" wrap="square" lIns="68575" tIns="68575" rIns="68575" bIns="68575" anchor="t" anchorCtr="0">
            <a:noAutofit/>
          </a:bodyPr>
          <a:lstStyle>
            <a:lvl1pPr marL="609585" marR="0" lvl="0" indent="-406390" algn="l" rtl="0">
              <a:lnSpc>
                <a:spcPct val="115000"/>
              </a:lnSpc>
              <a:spcBef>
                <a:spcPts val="800"/>
              </a:spcBef>
              <a:spcAft>
                <a:spcPts val="0"/>
              </a:spcAft>
              <a:buClr>
                <a:srgbClr val="F34F44"/>
              </a:buClr>
              <a:buSzPts val="1200"/>
              <a:buFont typeface="Merriweather Sans"/>
              <a:buChar char="■"/>
              <a:defRPr sz="2133" b="0" i="0" u="none" strike="noStrike" cap="none">
                <a:solidFill>
                  <a:schemeClr val="dk1"/>
                </a:solidFill>
                <a:latin typeface="Calibri"/>
                <a:ea typeface="Calibri"/>
                <a:cs typeface="Calibri"/>
                <a:sym typeface="Calibri"/>
              </a:defRPr>
            </a:lvl1pPr>
            <a:lvl2pPr marL="1219170" marR="0" lvl="1" indent="-397923" algn="l" rtl="0">
              <a:lnSpc>
                <a:spcPct val="115000"/>
              </a:lnSpc>
              <a:spcBef>
                <a:spcPts val="667"/>
              </a:spcBef>
              <a:spcAft>
                <a:spcPts val="0"/>
              </a:spcAft>
              <a:buClr>
                <a:srgbClr val="E36C09"/>
              </a:buClr>
              <a:buSzPts val="1100"/>
              <a:buFont typeface="Merriweather Sans"/>
              <a:buChar char="■"/>
              <a:defRPr b="0" i="0" u="none" strike="noStrike" cap="none">
                <a:solidFill>
                  <a:schemeClr val="dk1"/>
                </a:solidFill>
                <a:latin typeface="Helvetica Neue Light"/>
                <a:ea typeface="Helvetica Neue Light"/>
                <a:cs typeface="Helvetica Neue Light"/>
                <a:sym typeface="Helvetica Neue Light"/>
              </a:defRPr>
            </a:lvl2pPr>
            <a:lvl3pPr marL="1828754" marR="0" lvl="2" indent="-380990" algn="l" rtl="0">
              <a:lnSpc>
                <a:spcPct val="115000"/>
              </a:lnSpc>
              <a:spcBef>
                <a:spcPts val="533"/>
              </a:spcBef>
              <a:spcAft>
                <a:spcPts val="0"/>
              </a:spcAft>
              <a:buClr>
                <a:srgbClr val="F6A90F"/>
              </a:buClr>
              <a:buSzPts val="900"/>
              <a:buFont typeface="Merriweather Sans"/>
              <a:buChar char="■"/>
              <a:defRPr sz="1600" b="0" i="0" u="none" strike="noStrike" cap="none">
                <a:solidFill>
                  <a:schemeClr val="dk1"/>
                </a:solidFill>
                <a:latin typeface="Helvetica Neue"/>
                <a:ea typeface="Helvetica Neue"/>
                <a:cs typeface="Helvetica Neue"/>
                <a:sym typeface="Helvetica Neue"/>
              </a:defRPr>
            </a:lvl3pPr>
            <a:lvl4pPr marL="2438339" marR="0" lvl="3" indent="-372524" algn="l" rtl="0">
              <a:lnSpc>
                <a:spcPct val="115000"/>
              </a:lnSpc>
              <a:spcBef>
                <a:spcPts val="400"/>
              </a:spcBef>
              <a:spcAft>
                <a:spcPts val="0"/>
              </a:spcAft>
              <a:buClr>
                <a:srgbClr val="37A5AE"/>
              </a:buClr>
              <a:buSzPts val="800"/>
              <a:buFont typeface="Arial"/>
              <a:buChar char="•"/>
              <a:defRPr sz="1333" b="0" i="0" u="none" strike="noStrike" cap="none">
                <a:solidFill>
                  <a:schemeClr val="dk1"/>
                </a:solidFill>
                <a:latin typeface="Helvetica Neue"/>
                <a:ea typeface="Helvetica Neue"/>
                <a:cs typeface="Helvetica Neue"/>
                <a:sym typeface="Helvetica Neue"/>
              </a:defRPr>
            </a:lvl4pPr>
            <a:lvl5pPr marL="3047924" marR="0" lvl="4" indent="-355591" algn="l" rtl="0">
              <a:lnSpc>
                <a:spcPct val="115000"/>
              </a:lnSpc>
              <a:spcBef>
                <a:spcPts val="400"/>
              </a:spcBef>
              <a:spcAft>
                <a:spcPts val="0"/>
              </a:spcAft>
              <a:buClr>
                <a:srgbClr val="3F6BA3"/>
              </a:buClr>
              <a:buSzPts val="600"/>
              <a:buFont typeface="Arial"/>
              <a:buChar char="•"/>
              <a:defRPr sz="1067" b="0" i="0" u="none" strike="noStrike" cap="none">
                <a:solidFill>
                  <a:schemeClr val="dk1"/>
                </a:solidFill>
                <a:latin typeface="Helvetica Neue"/>
                <a:ea typeface="Helvetica Neue"/>
                <a:cs typeface="Helvetica Neue"/>
                <a:sym typeface="Helvetica Neue"/>
              </a:defRPr>
            </a:lvl5pPr>
            <a:lvl6pPr marL="3657509" marR="0" lvl="5"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6pPr>
            <a:lvl7pPr marL="4267093" marR="0" lvl="6"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7pPr>
            <a:lvl8pPr marL="4876678" marR="0" lvl="7"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8pPr>
            <a:lvl9pPr marL="5486263" marR="0" lvl="8" indent="-431789" algn="l" rtl="0">
              <a:lnSpc>
                <a:spcPct val="115000"/>
              </a:lnSpc>
              <a:spcBef>
                <a:spcPts val="533"/>
              </a:spcBef>
              <a:spcAft>
                <a:spcPts val="0"/>
              </a:spcAft>
              <a:buClr>
                <a:schemeClr val="dk1"/>
              </a:buClr>
              <a:buSzPts val="15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65882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5"/>
        <p:cNvGrpSpPr/>
        <p:nvPr/>
      </p:nvGrpSpPr>
      <p:grpSpPr>
        <a:xfrm>
          <a:off x="0" y="0"/>
          <a:ext cx="0" cy="0"/>
          <a:chOff x="0" y="0"/>
          <a:chExt cx="0" cy="0"/>
        </a:xfrm>
      </p:grpSpPr>
      <p:pic>
        <p:nvPicPr>
          <p:cNvPr id="286" name="Google Shape;286;p52"/>
          <p:cNvPicPr preferRelativeResize="0"/>
          <p:nvPr/>
        </p:nvPicPr>
        <p:blipFill rotWithShape="1">
          <a:blip r:embed="rId2">
            <a:alphaModFix/>
          </a:blip>
          <a:srcRect/>
          <a:stretch/>
        </p:blipFill>
        <p:spPr>
          <a:xfrm>
            <a:off x="9327386" y="0"/>
            <a:ext cx="2864613" cy="6858000"/>
          </a:xfrm>
          <a:prstGeom prst="rect">
            <a:avLst/>
          </a:prstGeom>
          <a:noFill/>
          <a:ln>
            <a:noFill/>
          </a:ln>
        </p:spPr>
      </p:pic>
      <p:pic>
        <p:nvPicPr>
          <p:cNvPr id="287" name="Google Shape;287;p52"/>
          <p:cNvPicPr preferRelativeResize="0"/>
          <p:nvPr/>
        </p:nvPicPr>
        <p:blipFill rotWithShape="1">
          <a:blip r:embed="rId3">
            <a:alphaModFix/>
          </a:blip>
          <a:srcRect b="18334"/>
          <a:stretch/>
        </p:blipFill>
        <p:spPr>
          <a:xfrm>
            <a:off x="10787187" y="6071367"/>
            <a:ext cx="1099028" cy="511436"/>
          </a:xfrm>
          <a:prstGeom prst="rect">
            <a:avLst/>
          </a:prstGeom>
          <a:noFill/>
          <a:ln>
            <a:noFill/>
          </a:ln>
        </p:spPr>
      </p:pic>
      <p:sp>
        <p:nvSpPr>
          <p:cNvPr id="288" name="Google Shape;288;p52"/>
          <p:cNvSpPr txBox="1">
            <a:spLocks noGrp="1"/>
          </p:cNvSpPr>
          <p:nvPr>
            <p:ph type="body" idx="1"/>
          </p:nvPr>
        </p:nvSpPr>
        <p:spPr>
          <a:xfrm>
            <a:off x="1562987" y="1428051"/>
            <a:ext cx="8633600" cy="43512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Clr>
                <a:srgbClr val="1F3864"/>
              </a:buClr>
              <a:buSzPts val="2100"/>
              <a:buChar char="•"/>
              <a:defRPr>
                <a:solidFill>
                  <a:srgbClr val="1F3864"/>
                </a:solidFill>
              </a:defRPr>
            </a:lvl1pPr>
            <a:lvl2pPr marL="1219170" lvl="1" indent="-457189" algn="l" rtl="0">
              <a:lnSpc>
                <a:spcPct val="90000"/>
              </a:lnSpc>
              <a:spcBef>
                <a:spcPts val="533"/>
              </a:spcBef>
              <a:spcAft>
                <a:spcPts val="0"/>
              </a:spcAft>
              <a:buClr>
                <a:srgbClr val="1F3864"/>
              </a:buClr>
              <a:buSzPts val="1800"/>
              <a:buChar char="•"/>
              <a:defRPr>
                <a:solidFill>
                  <a:srgbClr val="1F3864"/>
                </a:solidFill>
              </a:defRPr>
            </a:lvl2pPr>
            <a:lvl3pPr marL="1828754" lvl="2" indent="-431789" algn="l" rtl="0">
              <a:lnSpc>
                <a:spcPct val="90000"/>
              </a:lnSpc>
              <a:spcBef>
                <a:spcPts val="533"/>
              </a:spcBef>
              <a:spcAft>
                <a:spcPts val="0"/>
              </a:spcAft>
              <a:buClr>
                <a:srgbClr val="1F3864"/>
              </a:buClr>
              <a:buSzPts val="1500"/>
              <a:buChar char="•"/>
              <a:defRPr>
                <a:solidFill>
                  <a:srgbClr val="1F3864"/>
                </a:solidFill>
              </a:defRPr>
            </a:lvl3pPr>
            <a:lvl4pPr marL="2438339" lvl="3" indent="-423323" algn="l" rtl="0">
              <a:lnSpc>
                <a:spcPct val="90000"/>
              </a:lnSpc>
              <a:spcBef>
                <a:spcPts val="533"/>
              </a:spcBef>
              <a:spcAft>
                <a:spcPts val="0"/>
              </a:spcAft>
              <a:buClr>
                <a:srgbClr val="1F3864"/>
              </a:buClr>
              <a:buSzPts val="1400"/>
              <a:buChar char="•"/>
              <a:defRPr>
                <a:solidFill>
                  <a:srgbClr val="1F3864"/>
                </a:solidFill>
              </a:defRPr>
            </a:lvl4pPr>
            <a:lvl5pPr marL="3047924" lvl="4" indent="-423323" algn="l" rtl="0">
              <a:lnSpc>
                <a:spcPct val="90000"/>
              </a:lnSpc>
              <a:spcBef>
                <a:spcPts val="533"/>
              </a:spcBef>
              <a:spcAft>
                <a:spcPts val="0"/>
              </a:spcAft>
              <a:buClr>
                <a:srgbClr val="1F3864"/>
              </a:buClr>
              <a:buSzPts val="1400"/>
              <a:buChar char="•"/>
              <a:defRPr>
                <a:solidFill>
                  <a:srgbClr val="1F3864"/>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89" name="Google Shape;289;p52"/>
          <p:cNvSpPr txBox="1">
            <a:spLocks noGrp="1"/>
          </p:cNvSpPr>
          <p:nvPr>
            <p:ph type="title"/>
          </p:nvPr>
        </p:nvSpPr>
        <p:spPr>
          <a:xfrm>
            <a:off x="1562987" y="705164"/>
            <a:ext cx="9894800" cy="430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0" name="Google Shape;290;p52"/>
          <p:cNvSpPr txBox="1"/>
          <p:nvPr/>
        </p:nvSpPr>
        <p:spPr>
          <a:xfrm>
            <a:off x="8785191" y="6317560"/>
            <a:ext cx="1533200" cy="3320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3435F"/>
              </a:buClr>
              <a:buSzPts val="900"/>
              <a:buFont typeface="Arial"/>
              <a:buNone/>
            </a:pPr>
            <a:r>
              <a:rPr lang="en-GB" sz="1200" b="0" i="0" u="none" strike="noStrike" cap="none">
                <a:solidFill>
                  <a:srgbClr val="03435F"/>
                </a:solidFill>
                <a:latin typeface="Calibri"/>
                <a:ea typeface="Calibri"/>
                <a:cs typeface="Calibri"/>
                <a:sym typeface="Calibri"/>
              </a:rPr>
              <a:t>www.geant.org</a:t>
            </a:r>
            <a:endParaRPr sz="1200" b="0" i="0" u="none" strike="noStrike" cap="none">
              <a:solidFill>
                <a:srgbClr val="03435F"/>
              </a:solidFill>
              <a:latin typeface="Calibri"/>
              <a:ea typeface="Calibri"/>
              <a:cs typeface="Calibri"/>
              <a:sym typeface="Calibri"/>
            </a:endParaRPr>
          </a:p>
        </p:txBody>
      </p:sp>
      <p:sp>
        <p:nvSpPr>
          <p:cNvPr id="291" name="Google Shape;291;p52"/>
          <p:cNvSpPr txBox="1">
            <a:spLocks noGrp="1"/>
          </p:cNvSpPr>
          <p:nvPr>
            <p:ph type="sldNum" idx="12"/>
          </p:nvPr>
        </p:nvSpPr>
        <p:spPr>
          <a:xfrm>
            <a:off x="8498511" y="6317559"/>
            <a:ext cx="670400" cy="3320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r>
              <a:rPr lang="en-GB"/>
              <a:t>     |</a:t>
            </a:r>
          </a:p>
        </p:txBody>
      </p:sp>
    </p:spTree>
    <p:extLst>
      <p:ext uri="{BB962C8B-B14F-4D97-AF65-F5344CB8AC3E}">
        <p14:creationId xmlns:p14="http://schemas.microsoft.com/office/powerpoint/2010/main" val="3693505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0" name="Google Shape;60;p14"/>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64255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65" name="Google Shape;65;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42802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1799235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76360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Blank">
  <p:cSld name="1_Blank">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992436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68"/>
        <p:cNvGrpSpPr/>
        <p:nvPr/>
      </p:nvGrpSpPr>
      <p:grpSpPr>
        <a:xfrm>
          <a:off x="0" y="0"/>
          <a:ext cx="0" cy="0"/>
          <a:chOff x="0" y="0"/>
          <a:chExt cx="0" cy="0"/>
        </a:xfrm>
      </p:grpSpPr>
      <p:sp>
        <p:nvSpPr>
          <p:cNvPr id="69" name="Google Shape;69;p18"/>
          <p:cNvSpPr txBox="1">
            <a:spLocks noGrp="1"/>
          </p:cNvSpPr>
          <p:nvPr>
            <p:ph type="body" idx="1"/>
          </p:nvPr>
        </p:nvSpPr>
        <p:spPr>
          <a:xfrm>
            <a:off x="455023" y="1502908"/>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0" name="Google Shape;70;p18"/>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800"/>
              <a:buFont typeface="Calibri"/>
              <a:buNone/>
              <a:defRPr>
                <a:solidFill>
                  <a:srgbClr val="FFC00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8"/>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46238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9"/>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53425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74"/>
        <p:cNvGrpSpPr/>
        <p:nvPr/>
      </p:nvGrpSpPr>
      <p:grpSpPr>
        <a:xfrm>
          <a:off x="0" y="0"/>
          <a:ext cx="0" cy="0"/>
          <a:chOff x="0" y="0"/>
          <a:chExt cx="0" cy="0"/>
        </a:xfrm>
      </p:grpSpPr>
      <p:sp>
        <p:nvSpPr>
          <p:cNvPr id="75" name="Google Shape;75;p20"/>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76" name="Google Shape;76;p20"/>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77" name="Google Shape;77;p20"/>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78" name="Google Shape;78;p20"/>
          <p:cNvSpPr txBox="1">
            <a:spLocks noGrp="1"/>
          </p:cNvSpPr>
          <p:nvPr>
            <p:ph type="body" idx="1"/>
          </p:nvPr>
        </p:nvSpPr>
        <p:spPr>
          <a:xfrm>
            <a:off x="451989" y="1494700"/>
            <a:ext cx="112088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9" name="Google Shape;79;p20"/>
          <p:cNvSpPr/>
          <p:nvPr/>
        </p:nvSpPr>
        <p:spPr>
          <a:xfrm>
            <a:off x="2858129" y="6544743"/>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80" name="Google Shape;80;p20"/>
          <p:cNvSpPr/>
          <p:nvPr/>
        </p:nvSpPr>
        <p:spPr>
          <a:xfrm>
            <a:off x="51817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81" name="Google Shape;81;p20"/>
          <p:cNvSpPr/>
          <p:nvPr/>
        </p:nvSpPr>
        <p:spPr>
          <a:xfrm>
            <a:off x="518169" y="6530244"/>
            <a:ext cx="1406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82" name="Google Shape;82;p20"/>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20"/>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84" name="Google Shape;84;p20"/>
          <p:cNvSpPr/>
          <p:nvPr/>
        </p:nvSpPr>
        <p:spPr>
          <a:xfrm rot="10800000">
            <a:off x="1108295"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135613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hallenges">
  <p:cSld name="Challenges">
    <p:spTree>
      <p:nvGrpSpPr>
        <p:cNvPr id="1" name="Shape 85"/>
        <p:cNvGrpSpPr/>
        <p:nvPr/>
      </p:nvGrpSpPr>
      <p:grpSpPr>
        <a:xfrm>
          <a:off x="0" y="0"/>
          <a:ext cx="0" cy="0"/>
          <a:chOff x="0" y="0"/>
          <a:chExt cx="0" cy="0"/>
        </a:xfrm>
      </p:grpSpPr>
      <p:sp>
        <p:nvSpPr>
          <p:cNvPr id="86" name="Google Shape;86;p21"/>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87" name="Google Shape;87;p21"/>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88" name="Google Shape;88;p21"/>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89" name="Google Shape;89;p21"/>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90" name="Google Shape;90;p21"/>
          <p:cNvSpPr txBox="1">
            <a:spLocks noGrp="1"/>
          </p:cNvSpPr>
          <p:nvPr>
            <p:ph type="body" idx="1"/>
          </p:nvPr>
        </p:nvSpPr>
        <p:spPr>
          <a:xfrm>
            <a:off x="452248" y="1503151"/>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1" name="Google Shape;91;p21"/>
          <p:cNvSpPr/>
          <p:nvPr/>
        </p:nvSpPr>
        <p:spPr>
          <a:xfrm>
            <a:off x="2690731"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92" name="Google Shape;92;p21"/>
          <p:cNvSpPr/>
          <p:nvPr/>
        </p:nvSpPr>
        <p:spPr>
          <a:xfrm>
            <a:off x="271063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93" name="Google Shape;93;p21"/>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21"/>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95" name="Google Shape;95;p21"/>
          <p:cNvSpPr/>
          <p:nvPr/>
        </p:nvSpPr>
        <p:spPr>
          <a:xfrm rot="10800000">
            <a:off x="3308508"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544212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Achievements">
  <p:cSld name="Achievements">
    <p:spTree>
      <p:nvGrpSpPr>
        <p:cNvPr id="1" name="Shape 96"/>
        <p:cNvGrpSpPr/>
        <p:nvPr/>
      </p:nvGrpSpPr>
      <p:grpSpPr>
        <a:xfrm>
          <a:off x="0" y="0"/>
          <a:ext cx="0" cy="0"/>
          <a:chOff x="0" y="0"/>
          <a:chExt cx="0" cy="0"/>
        </a:xfrm>
      </p:grpSpPr>
      <p:sp>
        <p:nvSpPr>
          <p:cNvPr id="97" name="Google Shape;97;p22"/>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98" name="Google Shape;98;p22"/>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99" name="Google Shape;99;p22"/>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100" name="Google Shape;100;p22"/>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101" name="Google Shape;101;p22"/>
          <p:cNvSpPr txBox="1">
            <a:spLocks noGrp="1"/>
          </p:cNvSpPr>
          <p:nvPr>
            <p:ph type="body" idx="1"/>
          </p:nvPr>
        </p:nvSpPr>
        <p:spPr>
          <a:xfrm>
            <a:off x="439739" y="1493931"/>
            <a:ext cx="112952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2" name="Google Shape;102;p22"/>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03" name="Google Shape;103;p22"/>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104" name="Google Shape;104;p22"/>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 name="Google Shape;105;p22"/>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106" name="Google Shape;106;p22"/>
          <p:cNvSpPr/>
          <p:nvPr/>
        </p:nvSpPr>
        <p:spPr>
          <a:xfrm rot="10800000">
            <a:off x="5861268"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898381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clusions">
  <p:cSld name="Conclusions">
    <p:spTree>
      <p:nvGrpSpPr>
        <p:cNvPr id="1" name="Shape 107"/>
        <p:cNvGrpSpPr/>
        <p:nvPr/>
      </p:nvGrpSpPr>
      <p:grpSpPr>
        <a:xfrm>
          <a:off x="0" y="0"/>
          <a:ext cx="0" cy="0"/>
          <a:chOff x="0" y="0"/>
          <a:chExt cx="0" cy="0"/>
        </a:xfrm>
      </p:grpSpPr>
      <p:sp>
        <p:nvSpPr>
          <p:cNvPr id="108" name="Google Shape;108;p23"/>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109" name="Google Shape;109;p23"/>
          <p:cNvSpPr/>
          <p:nvPr/>
        </p:nvSpPr>
        <p:spPr>
          <a:xfrm>
            <a:off x="5046492"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110" name="Google Shape;110;p23"/>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111" name="Google Shape;111;p23"/>
          <p:cNvSpPr/>
          <p:nvPr/>
        </p:nvSpPr>
        <p:spPr>
          <a:xfrm>
            <a:off x="2818295"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112" name="Google Shape;112;p23"/>
          <p:cNvSpPr txBox="1">
            <a:spLocks noGrp="1"/>
          </p:cNvSpPr>
          <p:nvPr>
            <p:ph type="body" idx="1"/>
          </p:nvPr>
        </p:nvSpPr>
        <p:spPr>
          <a:xfrm>
            <a:off x="460699" y="1502899"/>
            <a:ext cx="10515600" cy="4351200"/>
          </a:xfrm>
          <a:prstGeom prst="rect">
            <a:avLst/>
          </a:prstGeom>
          <a:noFill/>
          <a:ln>
            <a:noFill/>
          </a:ln>
        </p:spPr>
        <p:txBody>
          <a:bodyPr spcFirstLastPara="1" wrap="square" lIns="68575" tIns="34275" rIns="68575" bIns="34275" anchor="t" anchorCtr="0">
            <a:normAutofit/>
          </a:bodyPr>
          <a:lstStyle>
            <a:lvl1pPr marL="609585" lvl="0" indent="-491054" algn="l" rtl="0">
              <a:lnSpc>
                <a:spcPct val="90000"/>
              </a:lnSpc>
              <a:spcBef>
                <a:spcPts val="1067"/>
              </a:spcBef>
              <a:spcAft>
                <a:spcPts val="0"/>
              </a:spcAft>
              <a:buClr>
                <a:srgbClr val="1F3864"/>
              </a:buClr>
              <a:buSzPts val="2200"/>
              <a:buChar char="•"/>
              <a:defRPr/>
            </a:lvl1pPr>
            <a:lvl2pPr marL="1219170" lvl="1" indent="-491054" algn="l" rtl="0">
              <a:lnSpc>
                <a:spcPct val="90000"/>
              </a:lnSpc>
              <a:spcBef>
                <a:spcPts val="533"/>
              </a:spcBef>
              <a:spcAft>
                <a:spcPts val="0"/>
              </a:spcAft>
              <a:buClr>
                <a:srgbClr val="1F3864"/>
              </a:buClr>
              <a:buSzPts val="2200"/>
              <a:buChar char="•"/>
              <a:defRPr/>
            </a:lvl2pPr>
            <a:lvl3pPr marL="1828754" lvl="2" indent="-491054" algn="l" rtl="0">
              <a:lnSpc>
                <a:spcPct val="90000"/>
              </a:lnSpc>
              <a:spcBef>
                <a:spcPts val="533"/>
              </a:spcBef>
              <a:spcAft>
                <a:spcPts val="0"/>
              </a:spcAft>
              <a:buClr>
                <a:srgbClr val="1F3864"/>
              </a:buClr>
              <a:buSzPts val="2200"/>
              <a:buChar char="•"/>
              <a:defRPr/>
            </a:lvl3pPr>
            <a:lvl4pPr marL="2438339" lvl="3" indent="-491054" algn="l" rtl="0">
              <a:lnSpc>
                <a:spcPct val="90000"/>
              </a:lnSpc>
              <a:spcBef>
                <a:spcPts val="533"/>
              </a:spcBef>
              <a:spcAft>
                <a:spcPts val="0"/>
              </a:spcAft>
              <a:buClr>
                <a:srgbClr val="1F3864"/>
              </a:buClr>
              <a:buSzPts val="2200"/>
              <a:buChar char="•"/>
              <a:defRPr/>
            </a:lvl4pPr>
            <a:lvl5pPr marL="3047924" lvl="4" indent="-491054" algn="l" rtl="0">
              <a:lnSpc>
                <a:spcPct val="90000"/>
              </a:lnSpc>
              <a:spcBef>
                <a:spcPts val="533"/>
              </a:spcBef>
              <a:spcAft>
                <a:spcPts val="0"/>
              </a:spcAft>
              <a:buClr>
                <a:srgbClr val="1F3864"/>
              </a:buClr>
              <a:buSzPts val="22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3" name="Google Shape;113;p23"/>
          <p:cNvSpPr/>
          <p:nvPr/>
        </p:nvSpPr>
        <p:spPr>
          <a:xfrm>
            <a:off x="7492759"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14" name="Google Shape;114;p23"/>
          <p:cNvSpPr/>
          <p:nvPr/>
        </p:nvSpPr>
        <p:spPr>
          <a:xfrm>
            <a:off x="7503040"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115" name="Google Shape;115;p23"/>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3"/>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117" name="Google Shape;117;p23"/>
          <p:cNvSpPr/>
          <p:nvPr/>
        </p:nvSpPr>
        <p:spPr>
          <a:xfrm rot="10800000">
            <a:off x="8062023"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6866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
        <p:cNvGrpSpPr/>
        <p:nvPr/>
      </p:nvGrpSpPr>
      <p:grpSpPr>
        <a:xfrm>
          <a:off x="0" y="0"/>
          <a:ext cx="0" cy="0"/>
          <a:chOff x="0" y="0"/>
          <a:chExt cx="0" cy="0"/>
        </a:xfrm>
      </p:grpSpPr>
      <p:sp>
        <p:nvSpPr>
          <p:cNvPr id="119" name="Google Shape;119;p2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100000"/>
              </a:lnSpc>
              <a:spcBef>
                <a:spcPts val="0"/>
              </a:spcBef>
              <a:spcAft>
                <a:spcPts val="0"/>
              </a:spcAft>
              <a:buClr>
                <a:srgbClr val="FFC000"/>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 name="Google Shape;120;p24"/>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2200"/>
              <a:buNone/>
              <a:defRPr sz="2400"/>
            </a:lvl1pPr>
            <a:lvl2pPr lvl="1" algn="ctr" rtl="0">
              <a:lnSpc>
                <a:spcPct val="90000"/>
              </a:lnSpc>
              <a:spcBef>
                <a:spcPts val="533"/>
              </a:spcBef>
              <a:spcAft>
                <a:spcPts val="0"/>
              </a:spcAft>
              <a:buSzPts val="1800"/>
              <a:buNone/>
              <a:defRPr sz="2000"/>
            </a:lvl2pPr>
            <a:lvl3pPr lvl="2" algn="ctr" rtl="0">
              <a:lnSpc>
                <a:spcPct val="90000"/>
              </a:lnSpc>
              <a:spcBef>
                <a:spcPts val="533"/>
              </a:spcBef>
              <a:spcAft>
                <a:spcPts val="0"/>
              </a:spcAft>
              <a:buSzPts val="1600"/>
              <a:buNone/>
              <a:defRPr sz="1867"/>
            </a:lvl3pPr>
            <a:lvl4pPr lvl="3" algn="ctr" rtl="0">
              <a:lnSpc>
                <a:spcPct val="90000"/>
              </a:lnSpc>
              <a:spcBef>
                <a:spcPts val="533"/>
              </a:spcBef>
              <a:spcAft>
                <a:spcPts val="0"/>
              </a:spcAft>
              <a:buSzPts val="1400"/>
              <a:buNone/>
              <a:defRPr sz="1600"/>
            </a:lvl4pPr>
            <a:lvl5pPr lvl="4" algn="ctr" rtl="0">
              <a:lnSpc>
                <a:spcPct val="90000"/>
              </a:lnSpc>
              <a:spcBef>
                <a:spcPts val="533"/>
              </a:spcBef>
              <a:spcAft>
                <a:spcPts val="0"/>
              </a:spcAft>
              <a:buSzPts val="14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21" name="Google Shape;121;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54419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Achievements">
  <p:cSld name="1_Achievements">
    <p:spTree>
      <p:nvGrpSpPr>
        <p:cNvPr id="1" name="Shape 124"/>
        <p:cNvGrpSpPr/>
        <p:nvPr/>
      </p:nvGrpSpPr>
      <p:grpSpPr>
        <a:xfrm>
          <a:off x="0" y="0"/>
          <a:ext cx="0" cy="0"/>
          <a:chOff x="0" y="0"/>
          <a:chExt cx="0" cy="0"/>
        </a:xfrm>
      </p:grpSpPr>
      <p:sp>
        <p:nvSpPr>
          <p:cNvPr id="125" name="Google Shape;125;p25"/>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126" name="Google Shape;126;p25"/>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127" name="Google Shape;127;p25"/>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128" name="Google Shape;128;p25"/>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129" name="Google Shape;129;p25"/>
          <p:cNvSpPr txBox="1">
            <a:spLocks noGrp="1"/>
          </p:cNvSpPr>
          <p:nvPr>
            <p:ph type="body" idx="1"/>
          </p:nvPr>
        </p:nvSpPr>
        <p:spPr>
          <a:xfrm>
            <a:off x="507040" y="1544285"/>
            <a:ext cx="91840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0" name="Google Shape;130;p25"/>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31" name="Google Shape;131;p25"/>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132" name="Google Shape;132;p25"/>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25"/>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134" name="Google Shape;134;p25"/>
          <p:cNvSpPr/>
          <p:nvPr/>
        </p:nvSpPr>
        <p:spPr>
          <a:xfrm rot="10800000">
            <a:off x="5843876" y="6419469"/>
            <a:ext cx="226000" cy="139600"/>
          </a:xfrm>
          <a:prstGeom prst="downArrow">
            <a:avLst>
              <a:gd name="adj1" fmla="val 50000"/>
              <a:gd name="adj2" fmla="val 100000"/>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04720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0A7E3A7-EC6F-3142-AA0A-6B1E9A4ABBDF}" type="datetime3">
              <a:rPr lang="en-IE" smtClean="0"/>
              <a:pPr/>
              <a:t>17 December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BA54B-393B-7746-BEB6-A7E84BC93482}" type="slidenum">
              <a:rPr lang="en-US" smtClean="0"/>
              <a:pPr/>
              <a:t>‹#›</a:t>
            </a:fld>
            <a:endParaRPr lang="en-US"/>
          </a:p>
        </p:txBody>
      </p:sp>
    </p:spTree>
    <p:extLst>
      <p:ext uri="{BB962C8B-B14F-4D97-AF65-F5344CB8AC3E}">
        <p14:creationId xmlns:p14="http://schemas.microsoft.com/office/powerpoint/2010/main" val="3648174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5"/>
        <p:cNvGrpSpPr/>
        <p:nvPr/>
      </p:nvGrpSpPr>
      <p:grpSpPr>
        <a:xfrm>
          <a:off x="0" y="0"/>
          <a:ext cx="0" cy="0"/>
          <a:chOff x="0" y="0"/>
          <a:chExt cx="0" cy="0"/>
        </a:xfrm>
      </p:grpSpPr>
      <p:sp>
        <p:nvSpPr>
          <p:cNvPr id="136" name="Google Shape;136;p26"/>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541886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7"/>
        <p:cNvGrpSpPr/>
        <p:nvPr/>
      </p:nvGrpSpPr>
      <p:grpSpPr>
        <a:xfrm>
          <a:off x="0" y="0"/>
          <a:ext cx="0" cy="0"/>
          <a:chOff x="0" y="0"/>
          <a:chExt cx="0" cy="0"/>
        </a:xfrm>
      </p:grpSpPr>
      <p:sp>
        <p:nvSpPr>
          <p:cNvPr id="138" name="Google Shape;138;p27"/>
          <p:cNvSpPr txBox="1">
            <a:spLocks noGrp="1"/>
          </p:cNvSpPr>
          <p:nvPr>
            <p:ph type="body" idx="1"/>
          </p:nvPr>
        </p:nvSpPr>
        <p:spPr>
          <a:xfrm>
            <a:off x="603073" y="3781715"/>
            <a:ext cx="4596000" cy="217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665984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39"/>
        <p:cNvGrpSpPr/>
        <p:nvPr/>
      </p:nvGrpSpPr>
      <p:grpSpPr>
        <a:xfrm>
          <a:off x="0" y="0"/>
          <a:ext cx="0" cy="0"/>
          <a:chOff x="0" y="0"/>
          <a:chExt cx="0" cy="0"/>
        </a:xfrm>
      </p:grpSpPr>
      <p:pic>
        <p:nvPicPr>
          <p:cNvPr id="140" name="Google Shape;140;p28"/>
          <p:cNvPicPr preferRelativeResize="0"/>
          <p:nvPr/>
        </p:nvPicPr>
        <p:blipFill rotWithShape="1">
          <a:blip r:embed="rId2">
            <a:alphaModFix/>
          </a:blip>
          <a:srcRect/>
          <a:stretch/>
        </p:blipFill>
        <p:spPr>
          <a:xfrm>
            <a:off x="9327386" y="0"/>
            <a:ext cx="2864613" cy="6858000"/>
          </a:xfrm>
          <a:prstGeom prst="rect">
            <a:avLst/>
          </a:prstGeom>
          <a:noFill/>
          <a:ln>
            <a:noFill/>
          </a:ln>
        </p:spPr>
      </p:pic>
      <p:sp>
        <p:nvSpPr>
          <p:cNvPr id="141" name="Google Shape;141;p28"/>
          <p:cNvSpPr txBox="1">
            <a:spLocks noGrp="1"/>
          </p:cNvSpPr>
          <p:nvPr>
            <p:ph type="title"/>
          </p:nvPr>
        </p:nvSpPr>
        <p:spPr>
          <a:xfrm>
            <a:off x="1562987" y="705164"/>
            <a:ext cx="9894800" cy="430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p28"/>
          <p:cNvSpPr txBox="1">
            <a:spLocks noGrp="1"/>
          </p:cNvSpPr>
          <p:nvPr>
            <p:ph type="body" idx="1"/>
          </p:nvPr>
        </p:nvSpPr>
        <p:spPr>
          <a:xfrm>
            <a:off x="1562987" y="1375352"/>
            <a:ext cx="8633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rgbClr val="1E4E79"/>
              </a:buClr>
              <a:buSzPts val="2100"/>
              <a:buChar char="•"/>
              <a:defRPr>
                <a:solidFill>
                  <a:srgbClr val="1E4E79"/>
                </a:solidFill>
              </a:defRPr>
            </a:lvl1pPr>
            <a:lvl2pPr marL="1219170" lvl="1" indent="-457189" algn="l" rtl="0">
              <a:lnSpc>
                <a:spcPct val="90000"/>
              </a:lnSpc>
              <a:spcBef>
                <a:spcPts val="533"/>
              </a:spcBef>
              <a:spcAft>
                <a:spcPts val="0"/>
              </a:spcAft>
              <a:buClr>
                <a:srgbClr val="1E4E79"/>
              </a:buClr>
              <a:buSzPts val="1800"/>
              <a:buChar char="•"/>
              <a:defRPr>
                <a:solidFill>
                  <a:srgbClr val="1E4E79"/>
                </a:solidFill>
              </a:defRPr>
            </a:lvl2pPr>
            <a:lvl3pPr marL="1828754" lvl="2" indent="-431789" algn="l" rtl="0">
              <a:lnSpc>
                <a:spcPct val="90000"/>
              </a:lnSpc>
              <a:spcBef>
                <a:spcPts val="533"/>
              </a:spcBef>
              <a:spcAft>
                <a:spcPts val="0"/>
              </a:spcAft>
              <a:buClr>
                <a:srgbClr val="1E4E79"/>
              </a:buClr>
              <a:buSzPts val="1500"/>
              <a:buChar char="•"/>
              <a:defRPr>
                <a:solidFill>
                  <a:srgbClr val="1E4E79"/>
                </a:solidFill>
              </a:defRPr>
            </a:lvl3pPr>
            <a:lvl4pPr marL="2438339" lvl="3" indent="-423323" algn="l" rtl="0">
              <a:lnSpc>
                <a:spcPct val="90000"/>
              </a:lnSpc>
              <a:spcBef>
                <a:spcPts val="533"/>
              </a:spcBef>
              <a:spcAft>
                <a:spcPts val="0"/>
              </a:spcAft>
              <a:buClr>
                <a:srgbClr val="1E4E79"/>
              </a:buClr>
              <a:buSzPts val="1400"/>
              <a:buChar char="•"/>
              <a:defRPr>
                <a:solidFill>
                  <a:srgbClr val="1E4E79"/>
                </a:solidFill>
              </a:defRPr>
            </a:lvl4pPr>
            <a:lvl5pPr marL="3047924" lvl="4" indent="-423323" algn="l" rtl="0">
              <a:lnSpc>
                <a:spcPct val="90000"/>
              </a:lnSpc>
              <a:spcBef>
                <a:spcPts val="533"/>
              </a:spcBef>
              <a:spcAft>
                <a:spcPts val="0"/>
              </a:spcAft>
              <a:buClr>
                <a:srgbClr val="1E4E79"/>
              </a:buClr>
              <a:buSzPts val="1400"/>
              <a:buChar char="•"/>
              <a:defRPr>
                <a:solidFill>
                  <a:srgbClr val="1E4E79"/>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43" name="Google Shape;143;p28"/>
          <p:cNvPicPr preferRelativeResize="0"/>
          <p:nvPr/>
        </p:nvPicPr>
        <p:blipFill rotWithShape="1">
          <a:blip r:embed="rId3">
            <a:alphaModFix/>
          </a:blip>
          <a:srcRect b="18334"/>
          <a:stretch/>
        </p:blipFill>
        <p:spPr>
          <a:xfrm>
            <a:off x="10787187" y="6071367"/>
            <a:ext cx="1099028" cy="511436"/>
          </a:xfrm>
          <a:prstGeom prst="rect">
            <a:avLst/>
          </a:prstGeom>
          <a:noFill/>
          <a:ln>
            <a:noFill/>
          </a:ln>
        </p:spPr>
      </p:pic>
      <p:sp>
        <p:nvSpPr>
          <p:cNvPr id="144" name="Google Shape;144;p28"/>
          <p:cNvSpPr txBox="1"/>
          <p:nvPr/>
        </p:nvSpPr>
        <p:spPr>
          <a:xfrm>
            <a:off x="8785191" y="6317560"/>
            <a:ext cx="1533200" cy="3320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3435F"/>
              </a:buClr>
              <a:buSzPts val="900"/>
              <a:buFont typeface="Arial"/>
              <a:buNone/>
            </a:pPr>
            <a:r>
              <a:rPr lang="en-GB" sz="1200" b="0" i="0" u="none" strike="noStrike" cap="none">
                <a:solidFill>
                  <a:srgbClr val="03435F"/>
                </a:solidFill>
                <a:latin typeface="Calibri"/>
                <a:ea typeface="Calibri"/>
                <a:cs typeface="Calibri"/>
                <a:sym typeface="Calibri"/>
              </a:rPr>
              <a:t>www.geant.org</a:t>
            </a:r>
            <a:endParaRPr sz="1200" b="0" i="0" u="none" strike="noStrike" cap="none">
              <a:solidFill>
                <a:srgbClr val="03435F"/>
              </a:solidFill>
              <a:latin typeface="Calibri"/>
              <a:ea typeface="Calibri"/>
              <a:cs typeface="Calibri"/>
              <a:sym typeface="Calibri"/>
            </a:endParaRPr>
          </a:p>
        </p:txBody>
      </p:sp>
      <p:sp>
        <p:nvSpPr>
          <p:cNvPr id="145" name="Google Shape;145;p28"/>
          <p:cNvSpPr txBox="1">
            <a:spLocks noGrp="1"/>
          </p:cNvSpPr>
          <p:nvPr>
            <p:ph type="sldNum" idx="12"/>
          </p:nvPr>
        </p:nvSpPr>
        <p:spPr>
          <a:xfrm>
            <a:off x="8498511" y="6317559"/>
            <a:ext cx="670400" cy="3320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r>
              <a:rPr lang="en-GB"/>
              <a:t>     |</a:t>
            </a:r>
            <a:endParaRPr lang="en-GB">
              <a:solidFill>
                <a:schemeClr val="lt1"/>
              </a:solidFill>
            </a:endParaRPr>
          </a:p>
        </p:txBody>
      </p:sp>
    </p:spTree>
    <p:extLst>
      <p:ext uri="{BB962C8B-B14F-4D97-AF65-F5344CB8AC3E}">
        <p14:creationId xmlns:p14="http://schemas.microsoft.com/office/powerpoint/2010/main" val="3168490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Achievements">
  <p:cSld name="3_Achievements">
    <p:spTree>
      <p:nvGrpSpPr>
        <p:cNvPr id="1" name="Shape 146"/>
        <p:cNvGrpSpPr/>
        <p:nvPr/>
      </p:nvGrpSpPr>
      <p:grpSpPr>
        <a:xfrm>
          <a:off x="0" y="0"/>
          <a:ext cx="0" cy="0"/>
          <a:chOff x="0" y="0"/>
          <a:chExt cx="0" cy="0"/>
        </a:xfrm>
      </p:grpSpPr>
      <p:pic>
        <p:nvPicPr>
          <p:cNvPr id="147" name="Google Shape;147;p29"/>
          <p:cNvPicPr preferRelativeResize="0"/>
          <p:nvPr/>
        </p:nvPicPr>
        <p:blipFill rotWithShape="1">
          <a:blip r:embed="rId2">
            <a:alphaModFix/>
          </a:blip>
          <a:srcRect/>
          <a:stretch/>
        </p:blipFill>
        <p:spPr>
          <a:xfrm>
            <a:off x="-14732" y="1"/>
            <a:ext cx="12206731" cy="1339911"/>
          </a:xfrm>
          <a:prstGeom prst="rect">
            <a:avLst/>
          </a:prstGeom>
          <a:noFill/>
          <a:ln>
            <a:noFill/>
          </a:ln>
        </p:spPr>
      </p:pic>
      <p:sp>
        <p:nvSpPr>
          <p:cNvPr id="148" name="Google Shape;148;p29"/>
          <p:cNvSpPr/>
          <p:nvPr/>
        </p:nvSpPr>
        <p:spPr>
          <a:xfrm>
            <a:off x="580381"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Objectives</a:t>
            </a:r>
            <a:endParaRPr sz="1867" b="0" i="0" u="none" strike="noStrike" cap="none">
              <a:solidFill>
                <a:schemeClr val="dk1"/>
              </a:solidFill>
              <a:latin typeface="Arial"/>
              <a:ea typeface="Arial"/>
              <a:cs typeface="Arial"/>
              <a:sym typeface="Arial"/>
            </a:endParaRPr>
          </a:p>
        </p:txBody>
      </p:sp>
      <p:sp>
        <p:nvSpPr>
          <p:cNvPr id="149" name="Google Shape;149;p29"/>
          <p:cNvSpPr/>
          <p:nvPr/>
        </p:nvSpPr>
        <p:spPr>
          <a:xfrm>
            <a:off x="7284333" y="6530244"/>
            <a:ext cx="13440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Conclusions</a:t>
            </a:r>
            <a:endParaRPr sz="1867" b="0" i="0" u="none" strike="noStrike" cap="none">
              <a:solidFill>
                <a:schemeClr val="dk1"/>
              </a:solidFill>
              <a:latin typeface="Arial"/>
              <a:ea typeface="Arial"/>
              <a:cs typeface="Arial"/>
              <a:sym typeface="Arial"/>
            </a:endParaRPr>
          </a:p>
        </p:txBody>
      </p:sp>
      <p:sp>
        <p:nvSpPr>
          <p:cNvPr id="150" name="Google Shape;150;p29"/>
          <p:cNvSpPr/>
          <p:nvPr/>
        </p:nvSpPr>
        <p:spPr>
          <a:xfrm>
            <a:off x="9522176" y="6530244"/>
            <a:ext cx="13428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Q&amp;A</a:t>
            </a:r>
            <a:endParaRPr sz="1867" b="0" i="0" u="none" strike="noStrike" cap="none">
              <a:solidFill>
                <a:schemeClr val="dk1"/>
              </a:solidFill>
              <a:latin typeface="Arial"/>
              <a:ea typeface="Arial"/>
              <a:cs typeface="Arial"/>
              <a:sym typeface="Arial"/>
            </a:endParaRPr>
          </a:p>
        </p:txBody>
      </p:sp>
      <p:sp>
        <p:nvSpPr>
          <p:cNvPr id="151" name="Google Shape;151;p29"/>
          <p:cNvSpPr/>
          <p:nvPr/>
        </p:nvSpPr>
        <p:spPr>
          <a:xfrm>
            <a:off x="2774832" y="6534151"/>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chemeClr val="lt1"/>
              </a:buClr>
              <a:buSzPts val="900"/>
              <a:buFont typeface="Calibri"/>
              <a:buNone/>
            </a:pPr>
            <a:r>
              <a:rPr lang="en-GB" sz="1200" b="0" i="0" u="none" strike="noStrike" cap="none">
                <a:solidFill>
                  <a:schemeClr val="lt1"/>
                </a:solidFill>
                <a:latin typeface="Calibri"/>
                <a:ea typeface="Calibri"/>
                <a:cs typeface="Calibri"/>
                <a:sym typeface="Calibri"/>
              </a:rPr>
              <a:t>Challenges</a:t>
            </a:r>
            <a:endParaRPr sz="1867" b="0" i="0" u="none" strike="noStrike" cap="none">
              <a:solidFill>
                <a:schemeClr val="dk1"/>
              </a:solidFill>
              <a:latin typeface="Arial"/>
              <a:ea typeface="Arial"/>
              <a:cs typeface="Arial"/>
              <a:sym typeface="Arial"/>
            </a:endParaRPr>
          </a:p>
        </p:txBody>
      </p:sp>
      <p:sp>
        <p:nvSpPr>
          <p:cNvPr id="152" name="Google Shape;152;p29"/>
          <p:cNvSpPr txBox="1">
            <a:spLocks noGrp="1"/>
          </p:cNvSpPr>
          <p:nvPr>
            <p:ph type="body" idx="1"/>
          </p:nvPr>
        </p:nvSpPr>
        <p:spPr>
          <a:xfrm>
            <a:off x="439739" y="1493931"/>
            <a:ext cx="11295200" cy="4351200"/>
          </a:xfrm>
          <a:prstGeom prst="rect">
            <a:avLst/>
          </a:prstGeom>
          <a:noFill/>
          <a:ln>
            <a:noFill/>
          </a:ln>
        </p:spPr>
        <p:txBody>
          <a:bodyPr spcFirstLastPara="1" wrap="square" lIns="68575" tIns="34275" rIns="68575" bIns="34275" anchor="t" anchorCtr="0">
            <a:noAutofit/>
          </a:bodyPr>
          <a:lstStyle>
            <a:lvl1pPr marL="609585" lvl="0" indent="-440256" algn="l" rtl="0">
              <a:lnSpc>
                <a:spcPct val="90000"/>
              </a:lnSpc>
              <a:spcBef>
                <a:spcPts val="1067"/>
              </a:spcBef>
              <a:spcAft>
                <a:spcPts val="0"/>
              </a:spcAft>
              <a:buSzPts val="1600"/>
              <a:buChar char="•"/>
              <a:defRPr/>
            </a:lvl1pPr>
            <a:lvl2pPr marL="1219170" lvl="1" indent="-440256" algn="l" rtl="0">
              <a:lnSpc>
                <a:spcPct val="90000"/>
              </a:lnSpc>
              <a:spcBef>
                <a:spcPts val="533"/>
              </a:spcBef>
              <a:spcAft>
                <a:spcPts val="0"/>
              </a:spcAft>
              <a:buSzPts val="1600"/>
              <a:buChar char="•"/>
              <a:defRPr/>
            </a:lvl2pPr>
            <a:lvl3pPr marL="1828754" lvl="2" indent="-440256" algn="l" rtl="0">
              <a:lnSpc>
                <a:spcPct val="90000"/>
              </a:lnSpc>
              <a:spcBef>
                <a:spcPts val="533"/>
              </a:spcBef>
              <a:spcAft>
                <a:spcPts val="0"/>
              </a:spcAft>
              <a:buSzPts val="1600"/>
              <a:buChar char="•"/>
              <a:defRPr/>
            </a:lvl3pPr>
            <a:lvl4pPr marL="2438339" lvl="3" indent="-440256" algn="l" rtl="0">
              <a:lnSpc>
                <a:spcPct val="90000"/>
              </a:lnSpc>
              <a:spcBef>
                <a:spcPts val="533"/>
              </a:spcBef>
              <a:spcAft>
                <a:spcPts val="0"/>
              </a:spcAft>
              <a:buSzPts val="1600"/>
              <a:buChar char="•"/>
              <a:defRPr/>
            </a:lvl4pPr>
            <a:lvl5pPr marL="3047924" lvl="4" indent="-440256" algn="l" rtl="0">
              <a:lnSpc>
                <a:spcPct val="90000"/>
              </a:lnSpc>
              <a:spcBef>
                <a:spcPts val="533"/>
              </a:spcBef>
              <a:spcAft>
                <a:spcPts val="0"/>
              </a:spcAft>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3" name="Google Shape;153;p29"/>
          <p:cNvSpPr/>
          <p:nvPr/>
        </p:nvSpPr>
        <p:spPr>
          <a:xfrm>
            <a:off x="5253757" y="6528141"/>
            <a:ext cx="1406400" cy="330000"/>
          </a:xfrm>
          <a:prstGeom prst="rect">
            <a:avLst/>
          </a:prstGeom>
          <a:solidFill>
            <a:srgbClr val="FFC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54" name="Google Shape;154;p29"/>
          <p:cNvSpPr/>
          <p:nvPr/>
        </p:nvSpPr>
        <p:spPr>
          <a:xfrm>
            <a:off x="5289719" y="6530244"/>
            <a:ext cx="1334400" cy="324000"/>
          </a:xfrm>
          <a:prstGeom prst="roundRect">
            <a:avLst>
              <a:gd name="adj" fmla="val 16667"/>
            </a:avLst>
          </a:prstGeom>
          <a:noFill/>
          <a:ln>
            <a:noFill/>
          </a:ln>
        </p:spPr>
        <p:txBody>
          <a:bodyPr spcFirstLastPara="1" wrap="square" lIns="91433" tIns="45700" rIns="91433" bIns="45700" anchor="t" anchorCtr="0">
            <a:noAutofit/>
          </a:bodyPr>
          <a:lstStyle/>
          <a:p>
            <a:pPr marL="0" marR="0" lvl="0" indent="0" algn="ctr" rtl="0">
              <a:lnSpc>
                <a:spcPct val="125000"/>
              </a:lnSpc>
              <a:spcBef>
                <a:spcPts val="0"/>
              </a:spcBef>
              <a:spcAft>
                <a:spcPts val="0"/>
              </a:spcAft>
              <a:buClr>
                <a:srgbClr val="004360"/>
              </a:buClr>
              <a:buSzPts val="900"/>
              <a:buFont typeface="Calibri"/>
              <a:buNone/>
            </a:pPr>
            <a:r>
              <a:rPr lang="en-GB" sz="1200" b="1" i="0" u="none" strike="noStrike" cap="none">
                <a:solidFill>
                  <a:srgbClr val="004360"/>
                </a:solidFill>
                <a:latin typeface="Calibri"/>
                <a:ea typeface="Calibri"/>
                <a:cs typeface="Calibri"/>
                <a:sym typeface="Calibri"/>
              </a:rPr>
              <a:t>Achievements</a:t>
            </a:r>
            <a:endParaRPr sz="1867" b="0" i="0" u="none" strike="noStrike" cap="none">
              <a:solidFill>
                <a:schemeClr val="dk1"/>
              </a:solidFill>
              <a:latin typeface="Arial"/>
              <a:ea typeface="Arial"/>
              <a:cs typeface="Arial"/>
              <a:sym typeface="Arial"/>
            </a:endParaRPr>
          </a:p>
        </p:txBody>
      </p:sp>
      <p:sp>
        <p:nvSpPr>
          <p:cNvPr id="155" name="Google Shape;155;p29"/>
          <p:cNvSpPr txBox="1">
            <a:spLocks noGrp="1"/>
          </p:cNvSpPr>
          <p:nvPr>
            <p:ph type="title"/>
          </p:nvPr>
        </p:nvSpPr>
        <p:spPr>
          <a:xfrm>
            <a:off x="454525" y="204375"/>
            <a:ext cx="10515600" cy="938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C0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29"/>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pic>
        <p:nvPicPr>
          <p:cNvPr id="157" name="Google Shape;157;p29"/>
          <p:cNvPicPr preferRelativeResize="0"/>
          <p:nvPr/>
        </p:nvPicPr>
        <p:blipFill rotWithShape="1">
          <a:blip r:embed="rId3">
            <a:alphaModFix/>
          </a:blip>
          <a:srcRect l="1484" t="1634" r="1494" b="1644"/>
          <a:stretch/>
        </p:blipFill>
        <p:spPr>
          <a:xfrm>
            <a:off x="8854328" y="23005"/>
            <a:ext cx="1336400" cy="1321200"/>
          </a:xfrm>
          <a:prstGeom prst="ellipse">
            <a:avLst/>
          </a:prstGeom>
          <a:noFill/>
          <a:ln>
            <a:noFill/>
          </a:ln>
        </p:spPr>
      </p:pic>
      <p:pic>
        <p:nvPicPr>
          <p:cNvPr id="158" name="Google Shape;158;p29"/>
          <p:cNvPicPr preferRelativeResize="0"/>
          <p:nvPr/>
        </p:nvPicPr>
        <p:blipFill rotWithShape="1">
          <a:blip r:embed="rId4">
            <a:alphaModFix/>
          </a:blip>
          <a:srcRect/>
          <a:stretch/>
        </p:blipFill>
        <p:spPr>
          <a:xfrm>
            <a:off x="10371598" y="220264"/>
            <a:ext cx="1566983" cy="891472"/>
          </a:xfrm>
          <a:prstGeom prst="rect">
            <a:avLst/>
          </a:prstGeom>
          <a:noFill/>
          <a:ln>
            <a:noFill/>
          </a:ln>
        </p:spPr>
      </p:pic>
    </p:spTree>
    <p:extLst>
      <p:ext uri="{BB962C8B-B14F-4D97-AF65-F5344CB8AC3E}">
        <p14:creationId xmlns:p14="http://schemas.microsoft.com/office/powerpoint/2010/main" val="1021400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9"/>
        <p:cNvGrpSpPr/>
        <p:nvPr/>
      </p:nvGrpSpPr>
      <p:grpSpPr>
        <a:xfrm>
          <a:off x="0" y="0"/>
          <a:ext cx="0" cy="0"/>
          <a:chOff x="0" y="0"/>
          <a:chExt cx="0" cy="0"/>
        </a:xfrm>
      </p:grpSpPr>
      <p:pic>
        <p:nvPicPr>
          <p:cNvPr id="160" name="Google Shape;160;p30"/>
          <p:cNvPicPr preferRelativeResize="0"/>
          <p:nvPr/>
        </p:nvPicPr>
        <p:blipFill rotWithShape="1">
          <a:blip r:embed="rId2">
            <a:alphaModFix/>
          </a:blip>
          <a:srcRect/>
          <a:stretch/>
        </p:blipFill>
        <p:spPr>
          <a:xfrm>
            <a:off x="9327386" y="0"/>
            <a:ext cx="2864613" cy="6858000"/>
          </a:xfrm>
          <a:prstGeom prst="rect">
            <a:avLst/>
          </a:prstGeom>
          <a:noFill/>
          <a:ln>
            <a:noFill/>
          </a:ln>
        </p:spPr>
      </p:pic>
      <p:sp>
        <p:nvSpPr>
          <p:cNvPr id="161" name="Google Shape;161;p30"/>
          <p:cNvSpPr txBox="1">
            <a:spLocks noGrp="1"/>
          </p:cNvSpPr>
          <p:nvPr>
            <p:ph type="title"/>
          </p:nvPr>
        </p:nvSpPr>
        <p:spPr>
          <a:xfrm>
            <a:off x="998895" y="705164"/>
            <a:ext cx="9894800" cy="430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1E4E79"/>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62" name="Google Shape;162;p30"/>
          <p:cNvPicPr preferRelativeResize="0"/>
          <p:nvPr/>
        </p:nvPicPr>
        <p:blipFill rotWithShape="1">
          <a:blip r:embed="rId3">
            <a:alphaModFix/>
          </a:blip>
          <a:srcRect b="18334"/>
          <a:stretch/>
        </p:blipFill>
        <p:spPr>
          <a:xfrm>
            <a:off x="10787187" y="6071367"/>
            <a:ext cx="1099028" cy="511436"/>
          </a:xfrm>
          <a:prstGeom prst="rect">
            <a:avLst/>
          </a:prstGeom>
          <a:noFill/>
          <a:ln>
            <a:noFill/>
          </a:ln>
        </p:spPr>
      </p:pic>
      <p:sp>
        <p:nvSpPr>
          <p:cNvPr id="163" name="Google Shape;163;p30"/>
          <p:cNvSpPr txBox="1">
            <a:spLocks noGrp="1"/>
          </p:cNvSpPr>
          <p:nvPr>
            <p:ph type="body" idx="1"/>
          </p:nvPr>
        </p:nvSpPr>
        <p:spPr>
          <a:xfrm>
            <a:off x="998895" y="1428051"/>
            <a:ext cx="8633600" cy="4351200"/>
          </a:xfrm>
          <a:prstGeom prst="rect">
            <a:avLst/>
          </a:prstGeom>
          <a:noFill/>
          <a:ln>
            <a:noFill/>
          </a:ln>
        </p:spPr>
        <p:txBody>
          <a:bodyPr spcFirstLastPara="1" wrap="square" lIns="68575" tIns="34275" rIns="68575" bIns="34275" anchor="t" anchorCtr="0">
            <a:noAutofit/>
          </a:bodyPr>
          <a:lstStyle>
            <a:lvl1pPr marL="609585" lvl="0" indent="-482588" algn="l" rtl="0">
              <a:lnSpc>
                <a:spcPct val="90000"/>
              </a:lnSpc>
              <a:spcBef>
                <a:spcPts val="1067"/>
              </a:spcBef>
              <a:spcAft>
                <a:spcPts val="0"/>
              </a:spcAft>
              <a:buClr>
                <a:srgbClr val="1E4E79"/>
              </a:buClr>
              <a:buSzPts val="2100"/>
              <a:buChar char="•"/>
              <a:defRPr>
                <a:solidFill>
                  <a:srgbClr val="1E4E79"/>
                </a:solidFill>
              </a:defRPr>
            </a:lvl1pPr>
            <a:lvl2pPr marL="1219170" lvl="1" indent="-457189" algn="l" rtl="0">
              <a:lnSpc>
                <a:spcPct val="90000"/>
              </a:lnSpc>
              <a:spcBef>
                <a:spcPts val="533"/>
              </a:spcBef>
              <a:spcAft>
                <a:spcPts val="0"/>
              </a:spcAft>
              <a:buClr>
                <a:srgbClr val="1E4E79"/>
              </a:buClr>
              <a:buSzPts val="1800"/>
              <a:buChar char="•"/>
              <a:defRPr>
                <a:solidFill>
                  <a:srgbClr val="1E4E79"/>
                </a:solidFill>
              </a:defRPr>
            </a:lvl2pPr>
            <a:lvl3pPr marL="1828754" lvl="2" indent="-431789" algn="l" rtl="0">
              <a:lnSpc>
                <a:spcPct val="90000"/>
              </a:lnSpc>
              <a:spcBef>
                <a:spcPts val="533"/>
              </a:spcBef>
              <a:spcAft>
                <a:spcPts val="0"/>
              </a:spcAft>
              <a:buClr>
                <a:srgbClr val="1E4E79"/>
              </a:buClr>
              <a:buSzPts val="1500"/>
              <a:buChar char="•"/>
              <a:defRPr>
                <a:solidFill>
                  <a:srgbClr val="1E4E79"/>
                </a:solidFill>
              </a:defRPr>
            </a:lvl3pPr>
            <a:lvl4pPr marL="2438339" lvl="3" indent="-423323" algn="l" rtl="0">
              <a:lnSpc>
                <a:spcPct val="90000"/>
              </a:lnSpc>
              <a:spcBef>
                <a:spcPts val="533"/>
              </a:spcBef>
              <a:spcAft>
                <a:spcPts val="0"/>
              </a:spcAft>
              <a:buClr>
                <a:srgbClr val="1E4E79"/>
              </a:buClr>
              <a:buSzPts val="1400"/>
              <a:buChar char="•"/>
              <a:defRPr>
                <a:solidFill>
                  <a:srgbClr val="1E4E79"/>
                </a:solidFill>
              </a:defRPr>
            </a:lvl4pPr>
            <a:lvl5pPr marL="3047924" lvl="4" indent="-423323" algn="l" rtl="0">
              <a:lnSpc>
                <a:spcPct val="90000"/>
              </a:lnSpc>
              <a:spcBef>
                <a:spcPts val="533"/>
              </a:spcBef>
              <a:spcAft>
                <a:spcPts val="0"/>
              </a:spcAft>
              <a:buClr>
                <a:srgbClr val="1E4E79"/>
              </a:buClr>
              <a:buSzPts val="1400"/>
              <a:buChar char="•"/>
              <a:defRPr>
                <a:solidFill>
                  <a:srgbClr val="1E4E79"/>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4" name="Google Shape;164;p30"/>
          <p:cNvSpPr txBox="1"/>
          <p:nvPr/>
        </p:nvSpPr>
        <p:spPr>
          <a:xfrm>
            <a:off x="8785191" y="6317559"/>
            <a:ext cx="1533200" cy="340800"/>
          </a:xfrm>
          <a:prstGeom prst="rect">
            <a:avLst/>
          </a:prstGeom>
          <a:noFill/>
          <a:ln>
            <a:noFill/>
          </a:ln>
        </p:spPr>
        <p:txBody>
          <a:bodyPr spcFirstLastPara="1" wrap="square" lIns="91433" tIns="45700" rIns="91433" bIns="45700" anchor="t" anchorCtr="0">
            <a:noAutofit/>
          </a:bodyPr>
          <a:lstStyle/>
          <a:p>
            <a:pPr marL="0" marR="0" lvl="0" indent="0" algn="r" rtl="0">
              <a:lnSpc>
                <a:spcPct val="90000"/>
              </a:lnSpc>
              <a:spcBef>
                <a:spcPts val="0"/>
              </a:spcBef>
              <a:spcAft>
                <a:spcPts val="0"/>
              </a:spcAft>
              <a:buClr>
                <a:srgbClr val="03435F"/>
              </a:buClr>
              <a:buSzPts val="900"/>
              <a:buFont typeface="Arial"/>
              <a:buNone/>
            </a:pPr>
            <a:r>
              <a:rPr lang="en-GB" sz="1200" b="0" i="0" u="none" strike="noStrike" cap="none">
                <a:solidFill>
                  <a:srgbClr val="03435F"/>
                </a:solidFill>
                <a:latin typeface="Calibri"/>
                <a:ea typeface="Calibri"/>
                <a:cs typeface="Calibri"/>
                <a:sym typeface="Calibri"/>
              </a:rPr>
              <a:t>www.geant.org</a:t>
            </a:r>
            <a:endParaRPr sz="1200" b="0" i="0" u="none" strike="noStrike" cap="none">
              <a:solidFill>
                <a:srgbClr val="03435F"/>
              </a:solidFill>
              <a:latin typeface="Calibri"/>
              <a:ea typeface="Calibri"/>
              <a:cs typeface="Calibri"/>
              <a:sym typeface="Calibri"/>
            </a:endParaRPr>
          </a:p>
        </p:txBody>
      </p:sp>
    </p:spTree>
    <p:extLst>
      <p:ext uri="{BB962C8B-B14F-4D97-AF65-F5344CB8AC3E}">
        <p14:creationId xmlns:p14="http://schemas.microsoft.com/office/powerpoint/2010/main" val="27273730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65"/>
        <p:cNvGrpSpPr/>
        <p:nvPr/>
      </p:nvGrpSpPr>
      <p:grpSpPr>
        <a:xfrm>
          <a:off x="0" y="0"/>
          <a:ext cx="0" cy="0"/>
          <a:chOff x="0" y="0"/>
          <a:chExt cx="0" cy="0"/>
        </a:xfrm>
      </p:grpSpPr>
      <p:sp>
        <p:nvSpPr>
          <p:cNvPr id="166" name="Google Shape;166;p31"/>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609585" lvl="0" indent="-440256" algn="l" rtl="0">
              <a:lnSpc>
                <a:spcPct val="90000"/>
              </a:lnSpc>
              <a:spcBef>
                <a:spcPts val="1067"/>
              </a:spcBef>
              <a:spcAft>
                <a:spcPts val="0"/>
              </a:spcAft>
              <a:buClr>
                <a:schemeClr val="dk1"/>
              </a:buClr>
              <a:buSzPts val="1600"/>
              <a:buChar char="•"/>
              <a:defRPr/>
            </a:lvl1pPr>
            <a:lvl2pPr marL="1219170" lvl="1" indent="-440256" algn="l" rtl="0">
              <a:lnSpc>
                <a:spcPct val="90000"/>
              </a:lnSpc>
              <a:spcBef>
                <a:spcPts val="533"/>
              </a:spcBef>
              <a:spcAft>
                <a:spcPts val="0"/>
              </a:spcAft>
              <a:buClr>
                <a:schemeClr val="dk1"/>
              </a:buClr>
              <a:buSzPts val="1600"/>
              <a:buChar char="•"/>
              <a:defRPr/>
            </a:lvl2pPr>
            <a:lvl3pPr marL="1828754" lvl="2" indent="-440256" algn="l" rtl="0">
              <a:lnSpc>
                <a:spcPct val="90000"/>
              </a:lnSpc>
              <a:spcBef>
                <a:spcPts val="533"/>
              </a:spcBef>
              <a:spcAft>
                <a:spcPts val="0"/>
              </a:spcAft>
              <a:buClr>
                <a:schemeClr val="dk1"/>
              </a:buClr>
              <a:buSzPts val="1600"/>
              <a:buChar char="•"/>
              <a:defRPr/>
            </a:lvl3pPr>
            <a:lvl4pPr marL="2438339" lvl="3" indent="-440256" algn="l" rtl="0">
              <a:lnSpc>
                <a:spcPct val="90000"/>
              </a:lnSpc>
              <a:spcBef>
                <a:spcPts val="533"/>
              </a:spcBef>
              <a:spcAft>
                <a:spcPts val="0"/>
              </a:spcAft>
              <a:buClr>
                <a:schemeClr val="dk1"/>
              </a:buClr>
              <a:buSzPts val="1600"/>
              <a:buChar char="•"/>
              <a:defRPr/>
            </a:lvl4pPr>
            <a:lvl5pPr marL="3047924" lvl="4" indent="-440256" algn="l" rtl="0">
              <a:lnSpc>
                <a:spcPct val="90000"/>
              </a:lnSpc>
              <a:spcBef>
                <a:spcPts val="533"/>
              </a:spcBef>
              <a:spcAft>
                <a:spcPts val="0"/>
              </a:spcAft>
              <a:buClr>
                <a:schemeClr val="dk1"/>
              </a:buClr>
              <a:buSzPts val="16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7" name="Google Shape;167;p31"/>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FC000"/>
              </a:buClr>
              <a:buSzPts val="14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1"/>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586826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0.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21.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0.jp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A7E3A7-EC6F-3142-AA0A-6B1E9A4ABBDF}" type="datetime3">
              <a:rPr lang="en-IE" smtClean="0"/>
              <a:pPr/>
              <a:t>17 December 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7BA54B-393B-7746-BEB6-A7E84BC93482}" type="slidenum">
              <a:rPr lang="en-US" smtClean="0"/>
              <a:pPr/>
              <a:t>‹#›</a:t>
            </a:fld>
            <a:endParaRPr lang="en-US"/>
          </a:p>
        </p:txBody>
      </p:sp>
      <p:pic>
        <p:nvPicPr>
          <p:cNvPr id="7" name="Picture 6" descr="A picture containing icon">
            <a:extLst>
              <a:ext uri="{FF2B5EF4-FFF2-40B4-BE49-F238E27FC236}">
                <a16:creationId xmlns:a16="http://schemas.microsoft.com/office/drawing/2014/main" id="{B9D8F6C3-FA8D-73CA-A4CA-3936D9D3D282}"/>
              </a:ext>
            </a:extLst>
          </p:cNvPr>
          <p:cNvPicPr>
            <a:picLocks noChangeAspect="1"/>
          </p:cNvPicPr>
          <p:nvPr userDrawn="1"/>
        </p:nvPicPr>
        <p:blipFill>
          <a:blip r:embed="rId32"/>
          <a:stretch>
            <a:fillRect/>
          </a:stretch>
        </p:blipFill>
        <p:spPr>
          <a:xfrm>
            <a:off x="0" y="6350"/>
            <a:ext cx="12192000" cy="6849438"/>
          </a:xfrm>
          <a:prstGeom prst="rect">
            <a:avLst/>
          </a:prstGeom>
        </p:spPr>
      </p:pic>
      <p:pic>
        <p:nvPicPr>
          <p:cNvPr id="8" name="Picture 7">
            <a:extLst>
              <a:ext uri="{FF2B5EF4-FFF2-40B4-BE49-F238E27FC236}">
                <a16:creationId xmlns:a16="http://schemas.microsoft.com/office/drawing/2014/main" id="{61D48D85-983D-9308-EF5E-50BEDAF8E2BA}"/>
              </a:ext>
            </a:extLst>
          </p:cNvPr>
          <p:cNvPicPr>
            <a:picLocks noChangeAspect="1"/>
          </p:cNvPicPr>
          <p:nvPr userDrawn="1"/>
        </p:nvPicPr>
        <p:blipFill rotWithShape="1">
          <a:blip r:embed="rId33"/>
          <a:srcRect r="68970"/>
          <a:stretch/>
        </p:blipFill>
        <p:spPr>
          <a:xfrm>
            <a:off x="0" y="6350"/>
            <a:ext cx="3783106" cy="6851650"/>
          </a:xfrm>
          <a:prstGeom prst="rect">
            <a:avLst/>
          </a:prstGeom>
        </p:spPr>
      </p:pic>
    </p:spTree>
    <p:extLst>
      <p:ext uri="{BB962C8B-B14F-4D97-AF65-F5344CB8AC3E}">
        <p14:creationId xmlns:p14="http://schemas.microsoft.com/office/powerpoint/2010/main" val="20436431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650" r:id="rId15"/>
    <p:sldLayoutId id="2147483662" r:id="rId16"/>
    <p:sldLayoutId id="2147483663"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91" r:id="rId27"/>
    <p:sldLayoutId id="2147483693" r:id="rId28"/>
    <p:sldLayoutId id="2147484088" r:id="rId29"/>
    <p:sldLayoutId id="214748408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A7E3A7-EC6F-3142-AA0A-6B1E9A4ABBDF}" type="datetime3">
              <a:rPr lang="en-IE" smtClean="0"/>
              <a:pPr/>
              <a:t>17 December 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7BA54B-393B-7746-BEB6-A7E84BC93482}" type="slidenum">
              <a:rPr lang="en-US" smtClean="0"/>
              <a:pPr/>
              <a:t>‹#›</a:t>
            </a:fld>
            <a:endParaRPr lang="en-US"/>
          </a:p>
        </p:txBody>
      </p:sp>
      <p:pic>
        <p:nvPicPr>
          <p:cNvPr id="7" name="Picture 6" descr="A picture containing icon">
            <a:extLst>
              <a:ext uri="{FF2B5EF4-FFF2-40B4-BE49-F238E27FC236}">
                <a16:creationId xmlns:a16="http://schemas.microsoft.com/office/drawing/2014/main" id="{68CE5471-4814-7179-28DD-7CC35A5F69AF}"/>
              </a:ext>
            </a:extLst>
          </p:cNvPr>
          <p:cNvPicPr>
            <a:picLocks noChangeAspect="1"/>
          </p:cNvPicPr>
          <p:nvPr userDrawn="1"/>
        </p:nvPicPr>
        <p:blipFill>
          <a:blip r:embed="rId14"/>
          <a:stretch>
            <a:fillRect/>
          </a:stretch>
        </p:blipFill>
        <p:spPr>
          <a:xfrm>
            <a:off x="0" y="6350"/>
            <a:ext cx="12192000" cy="6849438"/>
          </a:xfrm>
          <a:prstGeom prst="rect">
            <a:avLst/>
          </a:prstGeom>
        </p:spPr>
      </p:pic>
      <p:pic>
        <p:nvPicPr>
          <p:cNvPr id="8" name="Picture 7">
            <a:extLst>
              <a:ext uri="{FF2B5EF4-FFF2-40B4-BE49-F238E27FC236}">
                <a16:creationId xmlns:a16="http://schemas.microsoft.com/office/drawing/2014/main" id="{E7738EBA-9230-B39C-6E16-90E63F7F0383}"/>
              </a:ext>
            </a:extLst>
          </p:cNvPr>
          <p:cNvPicPr>
            <a:picLocks noChangeAspect="1"/>
          </p:cNvPicPr>
          <p:nvPr userDrawn="1"/>
        </p:nvPicPr>
        <p:blipFill rotWithShape="1">
          <a:blip r:embed="rId15"/>
          <a:srcRect r="68970"/>
          <a:stretch/>
        </p:blipFill>
        <p:spPr>
          <a:xfrm>
            <a:off x="0" y="6350"/>
            <a:ext cx="3783106" cy="6851650"/>
          </a:xfrm>
          <a:prstGeom prst="rect">
            <a:avLst/>
          </a:prstGeom>
        </p:spPr>
      </p:pic>
    </p:spTree>
    <p:extLst>
      <p:ext uri="{BB962C8B-B14F-4D97-AF65-F5344CB8AC3E}">
        <p14:creationId xmlns:p14="http://schemas.microsoft.com/office/powerpoint/2010/main" val="29907317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32"/>
          <p:cNvSpPr/>
          <p:nvPr/>
        </p:nvSpPr>
        <p:spPr>
          <a:xfrm>
            <a:off x="0" y="-22301"/>
            <a:ext cx="12192000" cy="6842800"/>
          </a:xfrm>
          <a:prstGeom prst="rect">
            <a:avLst/>
          </a:prstGeom>
          <a:solidFill>
            <a:srgbClr val="30348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1" name="Google Shape;171;p32"/>
          <p:cNvPicPr preferRelativeResize="0"/>
          <p:nvPr/>
        </p:nvPicPr>
        <p:blipFill rotWithShape="1">
          <a:blip r:embed="rId5">
            <a:alphaModFix/>
          </a:blip>
          <a:srcRect l="13286" t="60629" r="43123" b="7997"/>
          <a:stretch/>
        </p:blipFill>
        <p:spPr>
          <a:xfrm>
            <a:off x="711199" y="-22301"/>
            <a:ext cx="11480800" cy="5825199"/>
          </a:xfrm>
          <a:prstGeom prst="rect">
            <a:avLst/>
          </a:prstGeom>
          <a:noFill/>
          <a:ln>
            <a:noFill/>
          </a:ln>
        </p:spPr>
      </p:pic>
      <p:sp>
        <p:nvSpPr>
          <p:cNvPr id="172" name="Google Shape;172;p32"/>
          <p:cNvSpPr/>
          <p:nvPr/>
        </p:nvSpPr>
        <p:spPr>
          <a:xfrm>
            <a:off x="0" y="4828031"/>
            <a:ext cx="12192000" cy="2052000"/>
          </a:xfrm>
          <a:prstGeom prst="rect">
            <a:avLst/>
          </a:prstGeom>
          <a:solidFill>
            <a:srgbClr val="425E9B"/>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73" name="Google Shape;173;p32"/>
          <p:cNvPicPr preferRelativeResize="0"/>
          <p:nvPr/>
        </p:nvPicPr>
        <p:blipFill rotWithShape="1">
          <a:blip r:embed="rId6">
            <a:alphaModFix/>
          </a:blip>
          <a:srcRect b="15497"/>
          <a:stretch/>
        </p:blipFill>
        <p:spPr>
          <a:xfrm>
            <a:off x="852544" y="682159"/>
            <a:ext cx="1432449" cy="689707"/>
          </a:xfrm>
          <a:prstGeom prst="rect">
            <a:avLst/>
          </a:prstGeom>
          <a:noFill/>
          <a:ln>
            <a:noFill/>
          </a:ln>
        </p:spPr>
      </p:pic>
    </p:spTree>
    <p:extLst>
      <p:ext uri="{BB962C8B-B14F-4D97-AF65-F5344CB8AC3E}">
        <p14:creationId xmlns:p14="http://schemas.microsoft.com/office/powerpoint/2010/main" val="2456266567"/>
      </p:ext>
    </p:extLst>
  </p:cSld>
  <p:clrMap bg1="lt1" tx1="dk1" bg2="dk2" tx2="lt2" accent1="accent1" accent2="accent2" accent3="accent3" accent4="accent4" accent5="accent5" accent6="accent6" hlink="hlink" folHlink="folHlink"/>
  <p:sldLayoutIdLst>
    <p:sldLayoutId id="2147484091" r:id="rId1"/>
    <p:sldLayoutId id="2147484092" r:id="rId2"/>
    <p:sldLayoutId id="214748409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53" descr="A picture containing outdoor, toy, snow, skiing&#10;&#10;Description automatically generated"/>
          <p:cNvPicPr preferRelativeResize="0"/>
          <p:nvPr/>
        </p:nvPicPr>
        <p:blipFill rotWithShape="1">
          <a:blip r:embed="rId18">
            <a:alphaModFix/>
          </a:blip>
          <a:srcRect/>
          <a:stretch/>
        </p:blipFill>
        <p:spPr>
          <a:xfrm>
            <a:off x="1" y="0"/>
            <a:ext cx="12192000" cy="1319760"/>
          </a:xfrm>
          <a:prstGeom prst="rect">
            <a:avLst/>
          </a:prstGeom>
          <a:noFill/>
          <a:ln>
            <a:noFill/>
          </a:ln>
        </p:spPr>
      </p:pic>
      <p:sp>
        <p:nvSpPr>
          <p:cNvPr id="294" name="Google Shape;294;p53"/>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457200" marR="0" lvl="0" indent="-368300" algn="l" rtl="0">
              <a:lnSpc>
                <a:spcPct val="90000"/>
              </a:lnSpc>
              <a:spcBef>
                <a:spcPts val="8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1pPr>
            <a:lvl2pPr marL="914400" marR="0" lvl="1"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2pPr>
            <a:lvl3pPr marL="1371600" marR="0" lvl="2"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3pPr>
            <a:lvl4pPr marL="1828800" marR="0" lvl="3"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4pPr>
            <a:lvl5pPr marL="2286000" marR="0" lvl="4"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5" name="Google Shape;295;p53"/>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296" name="Google Shape;296;p53"/>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FFC000"/>
              </a:buClr>
              <a:buSzPts val="1800"/>
              <a:buFont typeface="Calibri"/>
              <a:buNone/>
              <a:defRPr sz="1800" b="1" i="0" u="none" strike="noStrike" cap="none">
                <a:solidFill>
                  <a:srgbClr val="FFC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97" name="Google Shape;297;p53"/>
          <p:cNvPicPr preferRelativeResize="0"/>
          <p:nvPr/>
        </p:nvPicPr>
        <p:blipFill rotWithShape="1">
          <a:blip r:embed="rId19">
            <a:alphaModFix/>
          </a:blip>
          <a:srcRect/>
          <a:stretch/>
        </p:blipFill>
        <p:spPr>
          <a:xfrm>
            <a:off x="10422143" y="295742"/>
            <a:ext cx="1315332" cy="748305"/>
          </a:xfrm>
          <a:prstGeom prst="rect">
            <a:avLst/>
          </a:prstGeom>
          <a:noFill/>
          <a:ln>
            <a:noFill/>
          </a:ln>
        </p:spPr>
      </p:pic>
      <p:pic>
        <p:nvPicPr>
          <p:cNvPr id="298" name="Google Shape;298;p53"/>
          <p:cNvPicPr preferRelativeResize="0"/>
          <p:nvPr/>
        </p:nvPicPr>
        <p:blipFill rotWithShape="1">
          <a:blip r:embed="rId19">
            <a:alphaModFix/>
          </a:blip>
          <a:srcRect/>
          <a:stretch/>
        </p:blipFill>
        <p:spPr>
          <a:xfrm>
            <a:off x="10408995" y="3838438"/>
            <a:ext cx="1315332" cy="748305"/>
          </a:xfrm>
          <a:prstGeom prst="rect">
            <a:avLst/>
          </a:prstGeom>
          <a:noFill/>
          <a:ln>
            <a:noFill/>
          </a:ln>
        </p:spPr>
      </p:pic>
    </p:spTree>
    <p:extLst>
      <p:ext uri="{BB962C8B-B14F-4D97-AF65-F5344CB8AC3E}">
        <p14:creationId xmlns:p14="http://schemas.microsoft.com/office/powerpoint/2010/main" val="3561194713"/>
      </p:ext>
    </p:extLst>
  </p:cSld>
  <p:clrMap bg1="lt1" tx1="dk1" bg2="dk2"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46">
          <p15:clr>
            <a:srgbClr val="F26B43"/>
          </p15:clr>
        </p15:guide>
        <p15:guide id="2" pos="260">
          <p15:clr>
            <a:srgbClr val="F26B43"/>
          </p15:clr>
        </p15:guide>
        <p15:guide id="3" orient="horz" pos="854">
          <p15:clr>
            <a:srgbClr val="F26B43"/>
          </p15:clr>
        </p15:guide>
        <p15:guide id="4" orient="horz" pos="2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3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5" name="Google Shape;195;p3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6" name="Google Shape;196;p3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97" name="Google Shape;197;p3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04251678"/>
      </p:ext>
    </p:extLst>
  </p:cSld>
  <p:clrMap bg1="lt1" tx1="dk1" bg2="dk2"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descr="A picture containing outdoor, toy, snow, skiing&#10;&#10;Description automatically generated"/>
          <p:cNvPicPr preferRelativeResize="0"/>
          <p:nvPr/>
        </p:nvPicPr>
        <p:blipFill rotWithShape="1">
          <a:blip r:embed="rId20">
            <a:alphaModFix/>
          </a:blip>
          <a:srcRect/>
          <a:stretch/>
        </p:blipFill>
        <p:spPr>
          <a:xfrm>
            <a:off x="1" y="0"/>
            <a:ext cx="12192000" cy="1319760"/>
          </a:xfrm>
          <a:prstGeom prst="rect">
            <a:avLst/>
          </a:prstGeom>
          <a:noFill/>
          <a:ln>
            <a:noFill/>
          </a:ln>
        </p:spPr>
      </p:pic>
      <p:sp>
        <p:nvSpPr>
          <p:cNvPr id="52" name="Google Shape;52;p13"/>
          <p:cNvSpPr txBox="1">
            <a:spLocks noGrp="1"/>
          </p:cNvSpPr>
          <p:nvPr>
            <p:ph type="body" idx="1"/>
          </p:nvPr>
        </p:nvSpPr>
        <p:spPr>
          <a:xfrm>
            <a:off x="446057" y="1503937"/>
            <a:ext cx="10515600" cy="4351200"/>
          </a:xfrm>
          <a:prstGeom prst="rect">
            <a:avLst/>
          </a:prstGeom>
          <a:noFill/>
          <a:ln>
            <a:noFill/>
          </a:ln>
        </p:spPr>
        <p:txBody>
          <a:bodyPr spcFirstLastPara="1" wrap="square" lIns="68575" tIns="34275" rIns="68575" bIns="34275" anchor="t" anchorCtr="0">
            <a:normAutofit/>
          </a:bodyPr>
          <a:lstStyle>
            <a:lvl1pPr marL="457200" marR="0" lvl="0" indent="-368300" algn="l" rtl="0">
              <a:lnSpc>
                <a:spcPct val="90000"/>
              </a:lnSpc>
              <a:spcBef>
                <a:spcPts val="8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1pPr>
            <a:lvl2pPr marL="914400" marR="0" lvl="1"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2pPr>
            <a:lvl3pPr marL="1371600" marR="0" lvl="2"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3pPr>
            <a:lvl4pPr marL="1828800" marR="0" lvl="3"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4pPr>
            <a:lvl5pPr marL="2286000" marR="0" lvl="4" indent="-368300" algn="l" rtl="0">
              <a:lnSpc>
                <a:spcPct val="90000"/>
              </a:lnSpc>
              <a:spcBef>
                <a:spcPts val="400"/>
              </a:spcBef>
              <a:spcAft>
                <a:spcPts val="0"/>
              </a:spcAft>
              <a:buClr>
                <a:srgbClr val="003F5E"/>
              </a:buClr>
              <a:buSzPts val="2200"/>
              <a:buFont typeface="Arial"/>
              <a:buChar char="•"/>
              <a:defRPr sz="1800" b="0" i="0" u="none" strike="noStrike" cap="none">
                <a:solidFill>
                  <a:srgbClr val="00435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p:nvPr/>
        </p:nvSpPr>
        <p:spPr>
          <a:xfrm>
            <a:off x="-1" y="6528141"/>
            <a:ext cx="12192000" cy="330000"/>
          </a:xfrm>
          <a:prstGeom prst="rect">
            <a:avLst/>
          </a:prstGeom>
          <a:solidFill>
            <a:srgbClr val="034F8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4" name="Google Shape;54;p13"/>
          <p:cNvSpPr txBox="1">
            <a:spLocks noGrp="1"/>
          </p:cNvSpPr>
          <p:nvPr>
            <p:ph type="sldNum" idx="12"/>
          </p:nvPr>
        </p:nvSpPr>
        <p:spPr>
          <a:xfrm>
            <a:off x="11439527" y="6523901"/>
            <a:ext cx="569600" cy="321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chemeClr val="lt1"/>
              </a:buClr>
              <a:buSzPts val="900"/>
              <a:buFont typeface="Calibri"/>
              <a:buNone/>
              <a:defRPr sz="1200" b="0" i="0" u="none" strike="noStrike" cap="none">
                <a:solidFill>
                  <a:schemeClr val="lt1"/>
                </a:solidFill>
                <a:latin typeface="Calibri"/>
                <a:ea typeface="Calibri"/>
                <a:cs typeface="Calibri"/>
                <a:sym typeface="Calibri"/>
              </a:defRPr>
            </a:lvl9pPr>
          </a:lstStyle>
          <a:p>
            <a:fld id="{00000000-1234-1234-1234-123412341234}" type="slidenum">
              <a:rPr lang="en-GB" smtClean="0"/>
              <a:pPr/>
              <a:t>‹#›</a:t>
            </a:fld>
            <a:endParaRPr lang="en-GB"/>
          </a:p>
        </p:txBody>
      </p:sp>
      <p:sp>
        <p:nvSpPr>
          <p:cNvPr id="55" name="Google Shape;55;p13"/>
          <p:cNvSpPr txBox="1">
            <a:spLocks noGrp="1"/>
          </p:cNvSpPr>
          <p:nvPr>
            <p:ph type="title"/>
          </p:nvPr>
        </p:nvSpPr>
        <p:spPr>
          <a:xfrm>
            <a:off x="454525" y="204375"/>
            <a:ext cx="9390400" cy="9388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FFC000"/>
              </a:buClr>
              <a:buSzPts val="1800"/>
              <a:buFont typeface="Calibri"/>
              <a:buNone/>
              <a:defRPr sz="1800" b="1" i="0" u="none" strike="noStrike" cap="none">
                <a:solidFill>
                  <a:srgbClr val="FFC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6" name="Google Shape;56;p13"/>
          <p:cNvPicPr preferRelativeResize="0"/>
          <p:nvPr/>
        </p:nvPicPr>
        <p:blipFill rotWithShape="1">
          <a:blip r:embed="rId21">
            <a:alphaModFix/>
          </a:blip>
          <a:srcRect/>
          <a:stretch/>
        </p:blipFill>
        <p:spPr>
          <a:xfrm>
            <a:off x="10422143" y="295742"/>
            <a:ext cx="1315332" cy="748305"/>
          </a:xfrm>
          <a:prstGeom prst="rect">
            <a:avLst/>
          </a:prstGeom>
          <a:noFill/>
          <a:ln>
            <a:noFill/>
          </a:ln>
        </p:spPr>
      </p:pic>
      <p:pic>
        <p:nvPicPr>
          <p:cNvPr id="57" name="Google Shape;57;p13"/>
          <p:cNvPicPr preferRelativeResize="0"/>
          <p:nvPr/>
        </p:nvPicPr>
        <p:blipFill rotWithShape="1">
          <a:blip r:embed="rId21">
            <a:alphaModFix/>
          </a:blip>
          <a:srcRect/>
          <a:stretch/>
        </p:blipFill>
        <p:spPr>
          <a:xfrm>
            <a:off x="10408995" y="3838438"/>
            <a:ext cx="1315332" cy="748305"/>
          </a:xfrm>
          <a:prstGeom prst="rect">
            <a:avLst/>
          </a:prstGeom>
          <a:noFill/>
          <a:ln>
            <a:noFill/>
          </a:ln>
        </p:spPr>
      </p:pic>
    </p:spTree>
    <p:extLst>
      <p:ext uri="{BB962C8B-B14F-4D97-AF65-F5344CB8AC3E}">
        <p14:creationId xmlns:p14="http://schemas.microsoft.com/office/powerpoint/2010/main" val="1661375605"/>
      </p:ext>
    </p:extLst>
  </p:cSld>
  <p:clrMap bg1="lt1" tx1="dk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46">
          <p15:clr>
            <a:srgbClr val="F26B43"/>
          </p15:clr>
        </p15:guide>
        <p15:guide id="2" pos="260">
          <p15:clr>
            <a:srgbClr val="F26B43"/>
          </p15:clr>
        </p15:guide>
        <p15:guide id="3" orient="horz" pos="854">
          <p15:clr>
            <a:srgbClr val="F26B43"/>
          </p15:clr>
        </p15:guide>
        <p15:guide id="4" orient="horz" pos="2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aarc-community.org/guidelines/aarc-g027/" TargetMode="External"/><Relationship Id="rId3" Type="http://schemas.openxmlformats.org/officeDocument/2006/relationships/hyperlink" Target="https://aarc-community.org/guidelines/aarc-g014/" TargetMode="External"/><Relationship Id="rId7" Type="http://schemas.openxmlformats.org/officeDocument/2006/relationships/hyperlink" Target="https://aarc-community.org/guidelines/aarc-g026/"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hyperlink" Target="https://aarc-community.org/guidelines/aarc-g025/" TargetMode="External"/><Relationship Id="rId11" Type="http://schemas.openxmlformats.org/officeDocument/2006/relationships/hyperlink" Target="https://aarc-community.org/guidelines/aarc-g049/" TargetMode="External"/><Relationship Id="rId5" Type="http://schemas.openxmlformats.org/officeDocument/2006/relationships/hyperlink" Target="https://aarc-community.org/guidelines/aarc-g021/" TargetMode="External"/><Relationship Id="rId10" Type="http://schemas.openxmlformats.org/officeDocument/2006/relationships/hyperlink" Target="https://aarc-community.org/guidelines/aarc-g045/" TargetMode="External"/><Relationship Id="rId4" Type="http://schemas.openxmlformats.org/officeDocument/2006/relationships/hyperlink" Target="https://aarc-community.org/guidelines/aarc-g015/" TargetMode="External"/><Relationship Id="rId9" Type="http://schemas.openxmlformats.org/officeDocument/2006/relationships/hyperlink" Target="https://aarc-community.org/guidelines/aarc-g03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docs.google.com/document/d/11Amv6kjPvVVgWB71iEaj6NcrhlNzht7HP9GJK6cNOS8/edit" TargetMode="External"/><Relationship Id="rId3" Type="http://schemas.openxmlformats.org/officeDocument/2006/relationships/hyperlink" Target="https://aarc-community.org/guidelines/aarc-g057/" TargetMode="External"/><Relationship Id="rId7" Type="http://schemas.openxmlformats.org/officeDocument/2006/relationships/hyperlink" Target="https://aarc-community.org/guidelines/aarc-g071/"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hyperlink" Target="https://aarc-community.org/guidelines/aarc-g069/" TargetMode="External"/><Relationship Id="rId5" Type="http://schemas.openxmlformats.org/officeDocument/2006/relationships/hyperlink" Target="https://aarc-community.org/guidelines/aarc-g062/" TargetMode="External"/><Relationship Id="rId4" Type="http://schemas.openxmlformats.org/officeDocument/2006/relationships/hyperlink" Target="https://aarc-community.org/guidelines/aarc-g06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hyperlink" Target="https://open-science-cloud.ec.europa.eu/"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hyperlink" Target="https://wiki.geant.org/display/MyAccessID/IdP+Status+Report" TargetMode="External"/><Relationship Id="rId5" Type="http://schemas.openxmlformats.org/officeDocument/2006/relationships/hyperlink" Target="https://myaccessid.devtest.eduteams.org/" TargetMode="Externa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hyperlink" Target="https://wiki.geant.org/display/MyAccessID/Attribute+Requirements" TargetMode="Externa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s://refeds.org/assurance" TargetMode="External"/><Relationship Id="rId2" Type="http://schemas.openxmlformats.org/officeDocument/2006/relationships/hyperlink" Target="https://refeds.org/assurance/ID/eppn-unique-no-reassign"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refeds.org/assurance/ID/eppn-unique-no-reassign" TargetMode="Externa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open-science-cloud.ec.europa.eu/" TargetMode="External"/><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3F6A-20A7-8147-6E3F-EF3E435D0976}"/>
              </a:ext>
            </a:extLst>
          </p:cNvPr>
          <p:cNvSpPr>
            <a:spLocks noGrp="1"/>
          </p:cNvSpPr>
          <p:nvPr>
            <p:ph type="ctrTitle"/>
          </p:nvPr>
        </p:nvSpPr>
        <p:spPr/>
        <p:txBody>
          <a:bodyPr>
            <a:normAutofit fontScale="90000"/>
          </a:bodyPr>
          <a:lstStyle/>
          <a:p>
            <a:r>
              <a:rPr lang="en-US"/>
              <a:t>Enabling access to EOSC-EU node with </a:t>
            </a:r>
            <a:r>
              <a:rPr lang="en-US" err="1"/>
              <a:t>MyAccesId</a:t>
            </a:r>
            <a:endParaRPr lang="en-IE"/>
          </a:p>
        </p:txBody>
      </p:sp>
      <p:sp>
        <p:nvSpPr>
          <p:cNvPr id="3" name="Subtitle 2">
            <a:extLst>
              <a:ext uri="{FF2B5EF4-FFF2-40B4-BE49-F238E27FC236}">
                <a16:creationId xmlns:a16="http://schemas.microsoft.com/office/drawing/2014/main" id="{0EBBB09C-6538-F768-9C2D-3DB68E447CD0}"/>
              </a:ext>
            </a:extLst>
          </p:cNvPr>
          <p:cNvSpPr>
            <a:spLocks noGrp="1"/>
          </p:cNvSpPr>
          <p:nvPr>
            <p:ph type="subTitle" idx="1"/>
          </p:nvPr>
        </p:nvSpPr>
        <p:spPr/>
        <p:txBody>
          <a:bodyPr>
            <a:normAutofit lnSpcReduction="10000"/>
          </a:bodyPr>
          <a:lstStyle/>
          <a:p>
            <a:r>
              <a:rPr lang="en-US"/>
              <a:t>16 December 2024</a:t>
            </a:r>
          </a:p>
          <a:p>
            <a:r>
              <a:rPr lang="en-US"/>
              <a:t>Roberto Sabatino – HEAnet</a:t>
            </a:r>
          </a:p>
          <a:p>
            <a:r>
              <a:rPr lang="en-US"/>
              <a:t>Christos Kanellopoulos– GEANT</a:t>
            </a:r>
          </a:p>
          <a:p>
            <a:r>
              <a:rPr lang="en-IE"/>
              <a:t>Glenn Wearen– HEAnet</a:t>
            </a:r>
          </a:p>
        </p:txBody>
      </p:sp>
    </p:spTree>
    <p:extLst>
      <p:ext uri="{BB962C8B-B14F-4D97-AF65-F5344CB8AC3E}">
        <p14:creationId xmlns:p14="http://schemas.microsoft.com/office/powerpoint/2010/main" val="709134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72"/>
          <p:cNvPicPr preferRelativeResize="0"/>
          <p:nvPr/>
        </p:nvPicPr>
        <p:blipFill rotWithShape="1">
          <a:blip r:embed="rId3">
            <a:alphaModFix/>
          </a:blip>
          <a:srcRect t="6664"/>
          <a:stretch/>
        </p:blipFill>
        <p:spPr>
          <a:xfrm>
            <a:off x="1356300" y="1"/>
            <a:ext cx="8494533" cy="6858001"/>
          </a:xfrm>
          <a:prstGeom prst="rect">
            <a:avLst/>
          </a:prstGeom>
          <a:noFill/>
          <a:ln>
            <a:noFill/>
          </a:ln>
        </p:spPr>
      </p:pic>
      <p:sp>
        <p:nvSpPr>
          <p:cNvPr id="423" name="Google Shape;423;p72"/>
          <p:cNvSpPr/>
          <p:nvPr/>
        </p:nvSpPr>
        <p:spPr>
          <a:xfrm>
            <a:off x="1192033" y="1715600"/>
            <a:ext cx="6896000" cy="824400"/>
          </a:xfrm>
          <a:prstGeom prst="rect">
            <a:avLst/>
          </a:prstGeom>
          <a:noFill/>
          <a:ln w="76200" cap="flat" cmpd="sng">
            <a:solidFill>
              <a:srgbClr val="F34F4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73"/>
          <p:cNvPicPr preferRelativeResize="0"/>
          <p:nvPr/>
        </p:nvPicPr>
        <p:blipFill rotWithShape="1">
          <a:blip r:embed="rId3">
            <a:alphaModFix/>
          </a:blip>
          <a:srcRect/>
          <a:stretch/>
        </p:blipFill>
        <p:spPr>
          <a:xfrm>
            <a:off x="152400" y="152400"/>
            <a:ext cx="11650133" cy="655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4"/>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solidFill>
                  <a:schemeClr val="accent4"/>
                </a:solidFill>
              </a:rPr>
              <a:t>MyAccessID: A common AAI for Research Infrastructures</a:t>
            </a:r>
            <a:endParaRPr/>
          </a:p>
        </p:txBody>
      </p:sp>
      <p:pic>
        <p:nvPicPr>
          <p:cNvPr id="436" name="Google Shape;436;p74"/>
          <p:cNvPicPr preferRelativeResize="0"/>
          <p:nvPr/>
        </p:nvPicPr>
        <p:blipFill rotWithShape="1">
          <a:blip r:embed="rId3">
            <a:alphaModFix/>
          </a:blip>
          <a:srcRect t="23654" r="3175" b="2403"/>
          <a:stretch/>
        </p:blipFill>
        <p:spPr>
          <a:xfrm>
            <a:off x="1865426" y="1319200"/>
            <a:ext cx="8690900" cy="5204704"/>
          </a:xfrm>
          <a:prstGeom prst="rect">
            <a:avLst/>
          </a:prstGeom>
          <a:noFill/>
          <a:ln>
            <a:noFill/>
          </a:ln>
        </p:spPr>
      </p:pic>
      <p:pic>
        <p:nvPicPr>
          <p:cNvPr id="437" name="Google Shape;437;p74"/>
          <p:cNvPicPr preferRelativeResize="0"/>
          <p:nvPr/>
        </p:nvPicPr>
        <p:blipFill rotWithShape="1">
          <a:blip r:embed="rId4">
            <a:alphaModFix/>
          </a:blip>
          <a:srcRect/>
          <a:stretch/>
        </p:blipFill>
        <p:spPr>
          <a:xfrm>
            <a:off x="92767" y="1405675"/>
            <a:ext cx="3213527" cy="1064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5"/>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pPr>
              <a:buSzPts val="1100"/>
            </a:pPr>
            <a:r>
              <a:rPr lang="en-GB"/>
              <a:t>MyAccessID</a:t>
            </a:r>
            <a:endParaRPr/>
          </a:p>
        </p:txBody>
      </p:sp>
      <p:sp>
        <p:nvSpPr>
          <p:cNvPr id="444" name="Google Shape;444;p75"/>
          <p:cNvSpPr txBox="1"/>
          <p:nvPr/>
        </p:nvSpPr>
        <p:spPr>
          <a:xfrm>
            <a:off x="406400" y="1333901"/>
            <a:ext cx="5590400" cy="4734589"/>
          </a:xfrm>
          <a:prstGeom prst="rect">
            <a:avLst/>
          </a:prstGeom>
          <a:noFill/>
          <a:ln>
            <a:noFill/>
          </a:ln>
        </p:spPr>
        <p:txBody>
          <a:bodyPr spcFirstLastPara="1" wrap="square" lIns="91433" tIns="45700" rIns="91433" bIns="45700" anchor="t" anchorCtr="0">
            <a:spAutoFit/>
          </a:bodyPr>
          <a:lstStyle/>
          <a:p>
            <a:pPr marL="609585" indent="-431789" defTabSz="1219170">
              <a:lnSpc>
                <a:spcPct val="150000"/>
              </a:lnSpc>
              <a:buClr>
                <a:srgbClr val="000000"/>
              </a:buClr>
              <a:buSzPts val="1500"/>
              <a:buFont typeface="Arial"/>
              <a:buChar char="●"/>
            </a:pPr>
            <a:r>
              <a:rPr lang="en-GB" sz="2000" kern="0">
                <a:solidFill>
                  <a:srgbClr val="000000"/>
                </a:solidFill>
                <a:latin typeface="Calibri"/>
                <a:ea typeface="Calibri"/>
                <a:cs typeface="Calibri"/>
                <a:sym typeface="Calibri"/>
              </a:rPr>
              <a:t>HPC Data Centers are transforming themselves to </a:t>
            </a:r>
            <a:r>
              <a:rPr lang="en-GB" sz="2000" b="1" kern="0">
                <a:solidFill>
                  <a:srgbClr val="000000"/>
                </a:solidFill>
                <a:latin typeface="Calibri"/>
                <a:ea typeface="Calibri"/>
                <a:cs typeface="Calibri"/>
                <a:sym typeface="Calibri"/>
              </a:rPr>
              <a:t>Infrastructure Service Providers</a:t>
            </a:r>
            <a:r>
              <a:rPr lang="en-GB" sz="2000" kern="0">
                <a:solidFill>
                  <a:srgbClr val="000000"/>
                </a:solidFill>
                <a:latin typeface="Calibri"/>
                <a:ea typeface="Calibri"/>
                <a:cs typeface="Calibri"/>
                <a:sym typeface="Calibri"/>
              </a:rPr>
              <a:t> with </a:t>
            </a:r>
            <a:r>
              <a:rPr lang="en-GB" sz="2000" b="1" kern="0">
                <a:solidFill>
                  <a:srgbClr val="000000"/>
                </a:solidFill>
                <a:latin typeface="Calibri"/>
                <a:ea typeface="Calibri"/>
                <a:cs typeface="Calibri"/>
                <a:sym typeface="Calibri"/>
              </a:rPr>
              <a:t>diverse Service Portfolios</a:t>
            </a:r>
            <a:endParaRPr sz="1867" b="1" kern="0">
              <a:solidFill>
                <a:srgbClr val="000000"/>
              </a:solidFill>
              <a:latin typeface="Calibri"/>
              <a:ea typeface="Calibri"/>
              <a:cs typeface="Calibri"/>
              <a:sym typeface="Calibri"/>
            </a:endParaRPr>
          </a:p>
          <a:p>
            <a:pPr marL="609585" indent="-431789" defTabSz="1219170">
              <a:lnSpc>
                <a:spcPct val="150000"/>
              </a:lnSpc>
              <a:spcBef>
                <a:spcPts val="1867"/>
              </a:spcBef>
              <a:buClr>
                <a:srgbClr val="000000"/>
              </a:buClr>
              <a:buSzPts val="1500"/>
              <a:buFont typeface="Arial"/>
              <a:buChar char="●"/>
            </a:pPr>
            <a:r>
              <a:rPr lang="en-GB" sz="2000" kern="0">
                <a:solidFill>
                  <a:srgbClr val="000000"/>
                </a:solidFill>
                <a:latin typeface="Calibri"/>
                <a:ea typeface="Calibri"/>
                <a:cs typeface="Calibri"/>
                <a:sym typeface="Calibri"/>
              </a:rPr>
              <a:t>These infrastructure services become available in different administrative and policy domains (</a:t>
            </a:r>
            <a:r>
              <a:rPr lang="en-GB" sz="2000" b="1" kern="0">
                <a:solidFill>
                  <a:srgbClr val="000000"/>
                </a:solidFill>
                <a:latin typeface="Calibri"/>
                <a:ea typeface="Calibri"/>
                <a:cs typeface="Calibri"/>
                <a:sym typeface="Calibri"/>
              </a:rPr>
              <a:t>Infrastructure Service Domains)</a:t>
            </a:r>
            <a:r>
              <a:rPr lang="en-GB" sz="2000" kern="0">
                <a:solidFill>
                  <a:srgbClr val="000000"/>
                </a:solidFill>
                <a:latin typeface="Calibri"/>
                <a:ea typeface="Calibri"/>
                <a:cs typeface="Calibri"/>
                <a:sym typeface="Calibri"/>
              </a:rPr>
              <a:t> </a:t>
            </a:r>
            <a:endParaRPr sz="1867" kern="0">
              <a:solidFill>
                <a:srgbClr val="000000"/>
              </a:solidFill>
              <a:latin typeface="Calibri"/>
              <a:ea typeface="Calibri"/>
              <a:cs typeface="Calibri"/>
              <a:sym typeface="Calibri"/>
            </a:endParaRPr>
          </a:p>
          <a:p>
            <a:pPr marL="609585" indent="-431789" defTabSz="1219170">
              <a:lnSpc>
                <a:spcPct val="150000"/>
              </a:lnSpc>
              <a:spcBef>
                <a:spcPts val="1867"/>
              </a:spcBef>
              <a:buClr>
                <a:srgbClr val="000000"/>
              </a:buClr>
              <a:buSzPts val="1500"/>
              <a:buFont typeface="Arial"/>
              <a:buChar char="●"/>
            </a:pPr>
            <a:r>
              <a:rPr lang="en-GB" sz="2000" kern="0">
                <a:solidFill>
                  <a:srgbClr val="000000"/>
                </a:solidFill>
                <a:latin typeface="Calibri"/>
                <a:ea typeface="Calibri"/>
                <a:cs typeface="Calibri"/>
                <a:sym typeface="Calibri"/>
              </a:rPr>
              <a:t>MyAccessID provides</a:t>
            </a:r>
            <a:r>
              <a:rPr lang="en-GB" sz="2000" b="1" kern="0">
                <a:solidFill>
                  <a:srgbClr val="000000"/>
                </a:solidFill>
                <a:latin typeface="Calibri"/>
                <a:ea typeface="Calibri"/>
                <a:cs typeface="Calibri"/>
                <a:sym typeface="Calibri"/>
              </a:rPr>
              <a:t> a common Identity Layer</a:t>
            </a:r>
            <a:r>
              <a:rPr lang="en-GB" sz="2000" kern="0">
                <a:solidFill>
                  <a:srgbClr val="000000"/>
                </a:solidFill>
                <a:latin typeface="Calibri"/>
                <a:ea typeface="Calibri"/>
                <a:cs typeface="Calibri"/>
                <a:sym typeface="Calibri"/>
              </a:rPr>
              <a:t> enabling uniform accessibility to scientists and engineers at European scale</a:t>
            </a:r>
            <a:endParaRPr sz="1867" b="1" kern="0">
              <a:solidFill>
                <a:srgbClr val="000000"/>
              </a:solidFill>
              <a:latin typeface="Corbel"/>
              <a:ea typeface="Corbel"/>
              <a:cs typeface="Corbel"/>
              <a:sym typeface="Corbel"/>
            </a:endParaRPr>
          </a:p>
        </p:txBody>
      </p:sp>
      <p:pic>
        <p:nvPicPr>
          <p:cNvPr id="445" name="Google Shape;445;p75"/>
          <p:cNvPicPr preferRelativeResize="0"/>
          <p:nvPr/>
        </p:nvPicPr>
        <p:blipFill rotWithShape="1">
          <a:blip r:embed="rId3">
            <a:alphaModFix/>
          </a:blip>
          <a:srcRect/>
          <a:stretch/>
        </p:blipFill>
        <p:spPr>
          <a:xfrm>
            <a:off x="6096000" y="1412777"/>
            <a:ext cx="5832651" cy="5046473"/>
          </a:xfrm>
          <a:prstGeom prst="rect">
            <a:avLst/>
          </a:prstGeom>
          <a:noFill/>
          <a:ln>
            <a:noFill/>
          </a:ln>
        </p:spPr>
      </p:pic>
      <p:sp>
        <p:nvSpPr>
          <p:cNvPr id="446" name="Google Shape;446;p75"/>
          <p:cNvSpPr/>
          <p:nvPr/>
        </p:nvSpPr>
        <p:spPr>
          <a:xfrm>
            <a:off x="6124196" y="3068961"/>
            <a:ext cx="5804400" cy="1224000"/>
          </a:xfrm>
          <a:prstGeom prst="rect">
            <a:avLst/>
          </a:prstGeom>
          <a:noFill/>
          <a:ln w="38100" cap="flat" cmpd="sng">
            <a:solidFill>
              <a:srgbClr val="FF0000"/>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buSzPts val="1100"/>
            </a:pPr>
            <a:endParaRPr sz="1467" kern="0">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6"/>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pPr>
              <a:buSzPts val="1100"/>
            </a:pPr>
            <a:r>
              <a:rPr lang="en-GB"/>
              <a:t>Production Implementations: MyAccessID</a:t>
            </a:r>
            <a:endParaRPr/>
          </a:p>
        </p:txBody>
      </p:sp>
      <p:pic>
        <p:nvPicPr>
          <p:cNvPr id="453" name="Google Shape;453;p76"/>
          <p:cNvPicPr preferRelativeResize="0"/>
          <p:nvPr/>
        </p:nvPicPr>
        <p:blipFill>
          <a:blip r:embed="rId3">
            <a:alphaModFix/>
          </a:blip>
          <a:stretch>
            <a:fillRect/>
          </a:stretch>
        </p:blipFill>
        <p:spPr>
          <a:xfrm>
            <a:off x="2510367" y="1465009"/>
            <a:ext cx="7171277" cy="5308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7"/>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solidFill>
                  <a:schemeClr val="accent4"/>
                </a:solidFill>
              </a:rPr>
              <a:t>MyAccessID: A common AAI for Research Infrastructures</a:t>
            </a:r>
            <a:endParaRPr/>
          </a:p>
        </p:txBody>
      </p:sp>
      <p:pic>
        <p:nvPicPr>
          <p:cNvPr id="460" name="Google Shape;460;p77"/>
          <p:cNvPicPr preferRelativeResize="0"/>
          <p:nvPr/>
        </p:nvPicPr>
        <p:blipFill rotWithShape="1">
          <a:blip r:embed="rId3">
            <a:alphaModFix/>
          </a:blip>
          <a:srcRect t="23654" r="3175" b="2403"/>
          <a:stretch/>
        </p:blipFill>
        <p:spPr>
          <a:xfrm>
            <a:off x="1865426" y="1319200"/>
            <a:ext cx="8690900" cy="5204704"/>
          </a:xfrm>
          <a:prstGeom prst="rect">
            <a:avLst/>
          </a:prstGeom>
          <a:noFill/>
          <a:ln>
            <a:noFill/>
          </a:ln>
        </p:spPr>
      </p:pic>
      <p:pic>
        <p:nvPicPr>
          <p:cNvPr id="461" name="Google Shape;461;p77"/>
          <p:cNvPicPr preferRelativeResize="0"/>
          <p:nvPr/>
        </p:nvPicPr>
        <p:blipFill rotWithShape="1">
          <a:blip r:embed="rId4">
            <a:alphaModFix/>
          </a:blip>
          <a:srcRect/>
          <a:stretch/>
        </p:blipFill>
        <p:spPr>
          <a:xfrm>
            <a:off x="6970001" y="2855167"/>
            <a:ext cx="1768239" cy="695051"/>
          </a:xfrm>
          <a:prstGeom prst="rect">
            <a:avLst/>
          </a:prstGeom>
          <a:noFill/>
          <a:ln>
            <a:noFill/>
          </a:ln>
        </p:spPr>
      </p:pic>
      <p:pic>
        <p:nvPicPr>
          <p:cNvPr id="462" name="Google Shape;462;p77"/>
          <p:cNvPicPr preferRelativeResize="0"/>
          <p:nvPr/>
        </p:nvPicPr>
        <p:blipFill rotWithShape="1">
          <a:blip r:embed="rId5">
            <a:alphaModFix/>
          </a:blip>
          <a:srcRect/>
          <a:stretch/>
        </p:blipFill>
        <p:spPr>
          <a:xfrm>
            <a:off x="4457324" y="5901967"/>
            <a:ext cx="2503024" cy="810851"/>
          </a:xfrm>
          <a:prstGeom prst="rect">
            <a:avLst/>
          </a:prstGeom>
          <a:noFill/>
          <a:ln>
            <a:noFill/>
          </a:ln>
        </p:spPr>
      </p:pic>
      <p:grpSp>
        <p:nvGrpSpPr>
          <p:cNvPr id="463" name="Google Shape;463;p77"/>
          <p:cNvGrpSpPr/>
          <p:nvPr/>
        </p:nvGrpSpPr>
        <p:grpSpPr>
          <a:xfrm>
            <a:off x="3906277" y="1676837"/>
            <a:ext cx="2850857" cy="1460491"/>
            <a:chOff x="431044" y="2227574"/>
            <a:chExt cx="2417074" cy="1205158"/>
          </a:xfrm>
        </p:grpSpPr>
        <p:pic>
          <p:nvPicPr>
            <p:cNvPr id="464" name="Google Shape;464;p77"/>
            <p:cNvPicPr preferRelativeResize="0"/>
            <p:nvPr/>
          </p:nvPicPr>
          <p:blipFill rotWithShape="1">
            <a:blip r:embed="rId6">
              <a:alphaModFix amt="54000"/>
            </a:blip>
            <a:srcRect/>
            <a:stretch/>
          </p:blipFill>
          <p:spPr>
            <a:xfrm>
              <a:off x="1383385" y="2625359"/>
              <a:ext cx="1464733" cy="585004"/>
            </a:xfrm>
            <a:prstGeom prst="rect">
              <a:avLst/>
            </a:prstGeom>
            <a:noFill/>
            <a:ln>
              <a:noFill/>
            </a:ln>
          </p:spPr>
        </p:pic>
        <p:pic>
          <p:nvPicPr>
            <p:cNvPr id="465" name="Google Shape;465;p77"/>
            <p:cNvPicPr preferRelativeResize="0"/>
            <p:nvPr/>
          </p:nvPicPr>
          <p:blipFill rotWithShape="1">
            <a:blip r:embed="rId7">
              <a:alphaModFix/>
            </a:blip>
            <a:srcRect r="62811"/>
            <a:stretch/>
          </p:blipFill>
          <p:spPr>
            <a:xfrm>
              <a:off x="431044" y="2227574"/>
              <a:ext cx="995968" cy="1205158"/>
            </a:xfrm>
            <a:prstGeom prst="rect">
              <a:avLst/>
            </a:prstGeom>
            <a:noFill/>
            <a:ln>
              <a:noFill/>
            </a:ln>
          </p:spPr>
        </p:pic>
      </p:grpSp>
      <p:pic>
        <p:nvPicPr>
          <p:cNvPr id="466" name="Google Shape;466;p77"/>
          <p:cNvPicPr preferRelativeResize="0"/>
          <p:nvPr/>
        </p:nvPicPr>
        <p:blipFill rotWithShape="1">
          <a:blip r:embed="rId8">
            <a:alphaModFix/>
          </a:blip>
          <a:srcRect/>
          <a:stretch/>
        </p:blipFill>
        <p:spPr>
          <a:xfrm>
            <a:off x="92767" y="1405675"/>
            <a:ext cx="3213527" cy="1064076"/>
          </a:xfrm>
          <a:prstGeom prst="rect">
            <a:avLst/>
          </a:prstGeom>
          <a:noFill/>
          <a:ln>
            <a:noFill/>
          </a:ln>
        </p:spPr>
      </p:pic>
      <p:pic>
        <p:nvPicPr>
          <p:cNvPr id="467" name="Google Shape;467;p77"/>
          <p:cNvPicPr preferRelativeResize="0"/>
          <p:nvPr/>
        </p:nvPicPr>
        <p:blipFill rotWithShape="1">
          <a:blip r:embed="rId9">
            <a:alphaModFix/>
          </a:blip>
          <a:srcRect/>
          <a:stretch/>
        </p:blipFill>
        <p:spPr>
          <a:xfrm>
            <a:off x="7475193" y="5334145"/>
            <a:ext cx="2851001" cy="695039"/>
          </a:xfrm>
          <a:prstGeom prst="rect">
            <a:avLst/>
          </a:prstGeom>
          <a:noFill/>
          <a:ln>
            <a:noFill/>
          </a:ln>
        </p:spPr>
      </p:pic>
      <p:grpSp>
        <p:nvGrpSpPr>
          <p:cNvPr id="468" name="Google Shape;468;p77"/>
          <p:cNvGrpSpPr/>
          <p:nvPr/>
        </p:nvGrpSpPr>
        <p:grpSpPr>
          <a:xfrm>
            <a:off x="1843349" y="3076740"/>
            <a:ext cx="2439459" cy="964417"/>
            <a:chOff x="101350" y="2517438"/>
            <a:chExt cx="2439458" cy="964417"/>
          </a:xfrm>
        </p:grpSpPr>
        <p:sp>
          <p:nvSpPr>
            <p:cNvPr id="469" name="Google Shape;469;p77"/>
            <p:cNvSpPr txBox="1"/>
            <p:nvPr/>
          </p:nvSpPr>
          <p:spPr>
            <a:xfrm>
              <a:off x="1602408" y="2517438"/>
              <a:ext cx="938400" cy="964417"/>
            </a:xfrm>
            <a:prstGeom prst="rect">
              <a:avLst/>
            </a:prstGeom>
            <a:noFill/>
            <a:ln>
              <a:noFill/>
            </a:ln>
          </p:spPr>
          <p:txBody>
            <a:bodyPr spcFirstLastPara="1" wrap="square" lIns="91433" tIns="91433" rIns="91433" bIns="91433" anchor="t" anchorCtr="0">
              <a:spAutoFit/>
            </a:bodyPr>
            <a:lstStyle/>
            <a:p>
              <a:pPr defTabSz="1219170">
                <a:buClr>
                  <a:srgbClr val="000000"/>
                </a:buClr>
                <a:buSzPts val="3800"/>
              </a:pPr>
              <a:r>
                <a:rPr lang="en-GB" sz="5067" kern="0">
                  <a:solidFill>
                    <a:srgbClr val="E8552E"/>
                  </a:solidFill>
                  <a:latin typeface="Times New Roman"/>
                  <a:ea typeface="Times New Roman"/>
                  <a:cs typeface="Times New Roman"/>
                  <a:sym typeface="Times New Roman"/>
                </a:rPr>
                <a:t>A</a:t>
              </a:r>
              <a:r>
                <a:rPr lang="en-GB" sz="5067" kern="0">
                  <a:solidFill>
                    <a:srgbClr val="E8552E"/>
                  </a:solidFill>
                  <a:latin typeface="Noto Sans Symbols"/>
                  <a:ea typeface="Noto Sans Symbols"/>
                  <a:cs typeface="Noto Sans Symbols"/>
                  <a:sym typeface="Noto Sans Symbols"/>
                </a:rPr>
                <a:t>I</a:t>
              </a:r>
              <a:endParaRPr sz="5067" kern="0">
                <a:solidFill>
                  <a:srgbClr val="E8552E"/>
                </a:solidFill>
                <a:latin typeface="Noto Sans Symbols"/>
                <a:ea typeface="Noto Sans Symbols"/>
                <a:cs typeface="Noto Sans Symbols"/>
                <a:sym typeface="Noto Sans Symbols"/>
              </a:endParaRPr>
            </a:p>
          </p:txBody>
        </p:sp>
        <p:sp>
          <p:nvSpPr>
            <p:cNvPr id="470" name="Google Shape;470;p77"/>
            <p:cNvSpPr txBox="1"/>
            <p:nvPr/>
          </p:nvSpPr>
          <p:spPr>
            <a:xfrm>
              <a:off x="101350" y="2888475"/>
              <a:ext cx="1637400" cy="512883"/>
            </a:xfrm>
            <a:prstGeom prst="rect">
              <a:avLst/>
            </a:prstGeom>
            <a:noFill/>
            <a:ln>
              <a:noFill/>
            </a:ln>
          </p:spPr>
          <p:txBody>
            <a:bodyPr spcFirstLastPara="1" wrap="square" lIns="91433" tIns="91433" rIns="91433" bIns="91433" anchor="t" anchorCtr="0">
              <a:spAutoFit/>
            </a:bodyPr>
            <a:lstStyle/>
            <a:p>
              <a:pPr algn="r" defTabSz="1219170">
                <a:buClr>
                  <a:srgbClr val="000000"/>
                </a:buClr>
                <a:buSzPts val="1600"/>
              </a:pPr>
              <a:r>
                <a:rPr lang="en-GB" sz="2133" kern="0">
                  <a:solidFill>
                    <a:srgbClr val="004359"/>
                  </a:solidFill>
                  <a:latin typeface="Noto Sans Symbols"/>
                  <a:ea typeface="Noto Sans Symbols"/>
                  <a:cs typeface="Noto Sans Symbols"/>
                  <a:sym typeface="Noto Sans Symbols"/>
                </a:rPr>
                <a:t>Isambard</a:t>
              </a:r>
              <a:endParaRPr sz="1067" kern="0">
                <a:solidFill>
                  <a:srgbClr val="000000"/>
                </a:solidFill>
                <a:latin typeface="Arial"/>
                <a:ea typeface="Arial"/>
                <a:cs typeface="Arial"/>
                <a:sym typeface="Arial"/>
              </a:endParaRPr>
            </a:p>
          </p:txBody>
        </p:sp>
        <p:sp>
          <p:nvSpPr>
            <p:cNvPr id="471" name="Google Shape;471;p77"/>
            <p:cNvSpPr txBox="1"/>
            <p:nvPr/>
          </p:nvSpPr>
          <p:spPr>
            <a:xfrm>
              <a:off x="1048303" y="2626577"/>
              <a:ext cx="661200" cy="512883"/>
            </a:xfrm>
            <a:prstGeom prst="rect">
              <a:avLst/>
            </a:prstGeom>
            <a:noFill/>
            <a:ln>
              <a:noFill/>
            </a:ln>
          </p:spPr>
          <p:txBody>
            <a:bodyPr spcFirstLastPara="1" wrap="square" lIns="91433" tIns="91433" rIns="91433" bIns="91433" anchor="t" anchorCtr="0">
              <a:spAutoFit/>
            </a:bodyPr>
            <a:lstStyle/>
            <a:p>
              <a:pPr algn="r" defTabSz="1219170">
                <a:buClr>
                  <a:srgbClr val="000000"/>
                </a:buClr>
                <a:buSzPts val="1600"/>
              </a:pPr>
              <a:r>
                <a:rPr lang="en-GB" sz="2133" kern="0">
                  <a:solidFill>
                    <a:srgbClr val="004359"/>
                  </a:solidFill>
                  <a:latin typeface="Noto Sans Symbols"/>
                  <a:ea typeface="Noto Sans Symbols"/>
                  <a:cs typeface="Noto Sans Symbols"/>
                  <a:sym typeface="Noto Sans Symbols"/>
                </a:rPr>
                <a:t>UK</a:t>
              </a:r>
              <a:endParaRPr sz="1067" kern="0">
                <a:solidFill>
                  <a:srgbClr val="000000"/>
                </a:solidFill>
                <a:latin typeface="Arial"/>
                <a:ea typeface="Arial"/>
                <a:cs typeface="Arial"/>
                <a:sym typeface="Arial"/>
              </a:endParaRPr>
            </a:p>
          </p:txBody>
        </p:sp>
      </p:grpSp>
      <p:pic>
        <p:nvPicPr>
          <p:cNvPr id="472" name="Google Shape;472;p77"/>
          <p:cNvPicPr preferRelativeResize="0"/>
          <p:nvPr/>
        </p:nvPicPr>
        <p:blipFill rotWithShape="1">
          <a:blip r:embed="rId10">
            <a:alphaModFix/>
          </a:blip>
          <a:srcRect/>
          <a:stretch/>
        </p:blipFill>
        <p:spPr>
          <a:xfrm>
            <a:off x="7342801" y="3554346"/>
            <a:ext cx="3213527" cy="864788"/>
          </a:xfrm>
          <a:prstGeom prst="rect">
            <a:avLst/>
          </a:prstGeom>
          <a:noFill/>
          <a:ln>
            <a:noFill/>
          </a:ln>
        </p:spPr>
      </p:pic>
      <p:pic>
        <p:nvPicPr>
          <p:cNvPr id="473" name="Google Shape;473;p77"/>
          <p:cNvPicPr preferRelativeResize="0"/>
          <p:nvPr/>
        </p:nvPicPr>
        <p:blipFill>
          <a:blip r:embed="rId11">
            <a:alphaModFix/>
          </a:blip>
          <a:stretch>
            <a:fillRect/>
          </a:stretch>
        </p:blipFill>
        <p:spPr>
          <a:xfrm>
            <a:off x="5019137" y="2976400"/>
            <a:ext cx="1214535" cy="452600"/>
          </a:xfrm>
          <a:prstGeom prst="rect">
            <a:avLst/>
          </a:prstGeom>
          <a:noFill/>
          <a:ln>
            <a:noFill/>
          </a:ln>
        </p:spPr>
      </p:pic>
      <p:pic>
        <p:nvPicPr>
          <p:cNvPr id="474" name="Google Shape;474;p77"/>
          <p:cNvPicPr preferRelativeResize="0"/>
          <p:nvPr/>
        </p:nvPicPr>
        <p:blipFill>
          <a:blip r:embed="rId12">
            <a:alphaModFix/>
          </a:blip>
          <a:stretch>
            <a:fillRect/>
          </a:stretch>
        </p:blipFill>
        <p:spPr>
          <a:xfrm>
            <a:off x="2401299" y="4925367"/>
            <a:ext cx="867645" cy="810867"/>
          </a:xfrm>
          <a:prstGeom prst="rect">
            <a:avLst/>
          </a:prstGeom>
          <a:noFill/>
          <a:ln>
            <a:noFill/>
          </a:ln>
        </p:spPr>
      </p:pic>
      <p:pic>
        <p:nvPicPr>
          <p:cNvPr id="475" name="Google Shape;475;p77"/>
          <p:cNvPicPr preferRelativeResize="0"/>
          <p:nvPr/>
        </p:nvPicPr>
        <p:blipFill>
          <a:blip r:embed="rId13">
            <a:alphaModFix/>
          </a:blip>
          <a:stretch>
            <a:fillRect/>
          </a:stretch>
        </p:blipFill>
        <p:spPr>
          <a:xfrm>
            <a:off x="2975627" y="5841352"/>
            <a:ext cx="867632" cy="6825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8"/>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solidFill>
                  <a:schemeClr val="accent4"/>
                </a:solidFill>
              </a:rPr>
              <a:t>AAI Platform as a Service: Core AAI</a:t>
            </a:r>
            <a:endParaRPr/>
          </a:p>
        </p:txBody>
      </p:sp>
      <p:pic>
        <p:nvPicPr>
          <p:cNvPr id="482" name="Google Shape;482;p78"/>
          <p:cNvPicPr preferRelativeResize="0"/>
          <p:nvPr/>
        </p:nvPicPr>
        <p:blipFill rotWithShape="1">
          <a:blip r:embed="rId3">
            <a:alphaModFix/>
          </a:blip>
          <a:srcRect/>
          <a:stretch/>
        </p:blipFill>
        <p:spPr>
          <a:xfrm>
            <a:off x="6458067" y="1604967"/>
            <a:ext cx="5645035" cy="4397599"/>
          </a:xfrm>
          <a:prstGeom prst="rect">
            <a:avLst/>
          </a:prstGeom>
          <a:noFill/>
          <a:ln>
            <a:noFill/>
          </a:ln>
        </p:spPr>
      </p:pic>
      <p:pic>
        <p:nvPicPr>
          <p:cNvPr id="483" name="Google Shape;483;p78"/>
          <p:cNvPicPr preferRelativeResize="0"/>
          <p:nvPr/>
        </p:nvPicPr>
        <p:blipFill>
          <a:blip r:embed="rId4">
            <a:alphaModFix/>
          </a:blip>
          <a:stretch>
            <a:fillRect/>
          </a:stretch>
        </p:blipFill>
        <p:spPr>
          <a:xfrm>
            <a:off x="363633" y="1872535"/>
            <a:ext cx="5645032" cy="41786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9"/>
          <p:cNvSpPr txBox="1">
            <a:spLocks noGrp="1"/>
          </p:cNvSpPr>
          <p:nvPr>
            <p:ph type="title"/>
          </p:nvPr>
        </p:nvSpPr>
        <p:spPr>
          <a:xfrm>
            <a:off x="454525" y="204375"/>
            <a:ext cx="9390400" cy="938800"/>
          </a:xfrm>
          <a:prstGeom prst="rect">
            <a:avLst/>
          </a:prstGeom>
        </p:spPr>
        <p:txBody>
          <a:bodyPr spcFirstLastPara="1" wrap="square" lIns="91433" tIns="45700" rIns="91433" bIns="45700" anchor="ctr" anchorCtr="0">
            <a:normAutofit/>
          </a:bodyPr>
          <a:lstStyle/>
          <a:p>
            <a:r>
              <a:rPr lang="en-GB"/>
              <a:t>Core AAI Platform and AARC Guidelines</a:t>
            </a:r>
            <a:endParaRPr/>
          </a:p>
        </p:txBody>
      </p:sp>
      <p:graphicFrame>
        <p:nvGraphicFramePr>
          <p:cNvPr id="489" name="Google Shape;489;p79"/>
          <p:cNvGraphicFramePr/>
          <p:nvPr/>
        </p:nvGraphicFramePr>
        <p:xfrm>
          <a:off x="1760333" y="1808167"/>
          <a:ext cx="8496300" cy="4290822"/>
        </p:xfrm>
        <a:graphic>
          <a:graphicData uri="http://schemas.openxmlformats.org/drawingml/2006/table">
            <a:tbl>
              <a:tblPr>
                <a:noFill/>
              </a:tblPr>
              <a:tblGrid>
                <a:gridCol w="5842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5880100">
                  <a:extLst>
                    <a:ext uri="{9D8B030D-6E8A-4147-A177-3AD203B41FA5}">
                      <a16:colId xmlns:a16="http://schemas.microsoft.com/office/drawing/2014/main" val="20002"/>
                    </a:ext>
                  </a:extLst>
                </a:gridCol>
              </a:tblGrid>
              <a:tr h="413004">
                <a:tc>
                  <a:txBody>
                    <a:bodyPr/>
                    <a:lstStyle/>
                    <a:p>
                      <a:pPr marL="0" lvl="0" indent="0" algn="ctr" rtl="0">
                        <a:lnSpc>
                          <a:spcPct val="115000"/>
                        </a:lnSpc>
                        <a:spcBef>
                          <a:spcPts val="0"/>
                        </a:spcBef>
                        <a:spcAft>
                          <a:spcPts val="0"/>
                        </a:spcAft>
                        <a:buNone/>
                      </a:pPr>
                      <a:r>
                        <a:rPr lang="en-GB" sz="1500">
                          <a:highlight>
                            <a:srgbClr val="FFFFFF"/>
                          </a:highlight>
                        </a:rPr>
                        <a:t>01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AARC-G014</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3"/>
                        </a:rPr>
                        <a:t>Security Incident Response Trust Framework for Federated Identity</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70052">
                <a:tc>
                  <a:txBody>
                    <a:bodyPr/>
                    <a:lstStyle/>
                    <a:p>
                      <a:pPr marL="0" lvl="0" indent="0" algn="ctr" rtl="0">
                        <a:lnSpc>
                          <a:spcPct val="115000"/>
                        </a:lnSpc>
                        <a:spcBef>
                          <a:spcPts val="0"/>
                        </a:spcBef>
                        <a:spcAft>
                          <a:spcPts val="0"/>
                        </a:spcAft>
                        <a:buNone/>
                      </a:pPr>
                      <a:r>
                        <a:rPr lang="en-GB" sz="1500">
                          <a:highlight>
                            <a:srgbClr val="FFFFFF"/>
                          </a:highlight>
                        </a:rPr>
                        <a:t>02</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AARC-G015</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4"/>
                        </a:rPr>
                        <a:t>Scalable Negotiator for a Community Trust Framework in Federated Infrastructures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3004">
                <a:tc>
                  <a:txBody>
                    <a:bodyPr/>
                    <a:lstStyle/>
                    <a:p>
                      <a:pPr marL="0" lvl="0" indent="0" algn="ctr" rtl="0">
                        <a:lnSpc>
                          <a:spcPct val="115000"/>
                        </a:lnSpc>
                        <a:spcBef>
                          <a:spcPts val="0"/>
                        </a:spcBef>
                        <a:spcAft>
                          <a:spcPts val="0"/>
                        </a:spcAft>
                        <a:buNone/>
                      </a:pPr>
                      <a:r>
                        <a:rPr lang="en-GB" sz="1500">
                          <a:highlight>
                            <a:srgbClr val="FFFFFF"/>
                          </a:highlight>
                        </a:rPr>
                        <a:t>03</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AARC-G021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5"/>
                        </a:rPr>
                        <a:t>Exchange of specific assurance information between Infrastructure</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3004">
                <a:tc>
                  <a:txBody>
                    <a:bodyPr/>
                    <a:lstStyle/>
                    <a:p>
                      <a:pPr marL="0" lvl="0" indent="0" algn="ctr" rtl="0">
                        <a:lnSpc>
                          <a:spcPct val="115000"/>
                        </a:lnSpc>
                        <a:spcBef>
                          <a:spcPts val="0"/>
                        </a:spcBef>
                        <a:spcAft>
                          <a:spcPts val="0"/>
                        </a:spcAft>
                        <a:buNone/>
                      </a:pPr>
                      <a:r>
                        <a:rPr lang="en-GB" sz="1500">
                          <a:highlight>
                            <a:srgbClr val="FFFFFF"/>
                          </a:highlight>
                        </a:rPr>
                        <a:t>04</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AARC-G025</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6"/>
                        </a:rPr>
                        <a:t>Guidelines for expressing affiliation information</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3004">
                <a:tc>
                  <a:txBody>
                    <a:bodyPr/>
                    <a:lstStyle/>
                    <a:p>
                      <a:pPr marL="0" lvl="0" indent="0" algn="ctr" rtl="0">
                        <a:lnSpc>
                          <a:spcPct val="115000"/>
                        </a:lnSpc>
                        <a:spcBef>
                          <a:spcPts val="0"/>
                        </a:spcBef>
                        <a:spcAft>
                          <a:spcPts val="0"/>
                        </a:spcAft>
                        <a:buNone/>
                      </a:pPr>
                      <a:r>
                        <a:rPr lang="en-GB" sz="1500">
                          <a:highlight>
                            <a:srgbClr val="FFFFFF"/>
                          </a:highlight>
                        </a:rPr>
                        <a:t>05</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AARC-G026</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7"/>
                        </a:rPr>
                        <a:t>Guidelines for expressing community user identifiers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13004">
                <a:tc>
                  <a:txBody>
                    <a:bodyPr/>
                    <a:lstStyle/>
                    <a:p>
                      <a:pPr marL="0" lvl="0" indent="0" algn="ctr" rtl="0">
                        <a:lnSpc>
                          <a:spcPct val="115000"/>
                        </a:lnSpc>
                        <a:spcBef>
                          <a:spcPts val="0"/>
                        </a:spcBef>
                        <a:spcAft>
                          <a:spcPts val="0"/>
                        </a:spcAft>
                        <a:buNone/>
                      </a:pPr>
                      <a:r>
                        <a:rPr lang="en-GB" sz="1500">
                          <a:highlight>
                            <a:srgbClr val="FFFFFF"/>
                          </a:highlight>
                        </a:rPr>
                        <a:t>06</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AARC-G027</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8"/>
                        </a:rPr>
                        <a:t>Specification for expressing resource capabilities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13004">
                <a:tc>
                  <a:txBody>
                    <a:bodyPr/>
                    <a:lstStyle/>
                    <a:p>
                      <a:pPr marL="0" lvl="0" indent="0" algn="ctr" rtl="0">
                        <a:lnSpc>
                          <a:spcPct val="115000"/>
                        </a:lnSpc>
                        <a:spcBef>
                          <a:spcPts val="0"/>
                        </a:spcBef>
                        <a:spcAft>
                          <a:spcPts val="0"/>
                        </a:spcAft>
                        <a:buNone/>
                      </a:pPr>
                      <a:r>
                        <a:rPr lang="en-GB" sz="1500">
                          <a:highlight>
                            <a:srgbClr val="FFFFFF"/>
                          </a:highlight>
                        </a:rPr>
                        <a:t>07</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AARC-G031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9"/>
                        </a:rPr>
                        <a:t>Guidelines for evaluating the combined assurance of linked identities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13004">
                <a:tc>
                  <a:txBody>
                    <a:bodyPr/>
                    <a:lstStyle/>
                    <a:p>
                      <a:pPr marL="0" lvl="0" indent="0" algn="ctr" rtl="0">
                        <a:lnSpc>
                          <a:spcPct val="115000"/>
                        </a:lnSpc>
                        <a:spcBef>
                          <a:spcPts val="0"/>
                        </a:spcBef>
                        <a:spcAft>
                          <a:spcPts val="0"/>
                        </a:spcAft>
                        <a:buNone/>
                      </a:pPr>
                      <a:r>
                        <a:rPr lang="en-GB" sz="1500">
                          <a:highlight>
                            <a:srgbClr val="FFFFFF"/>
                          </a:highlight>
                        </a:rPr>
                        <a:t>08</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AARC-G045</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10"/>
                        </a:rPr>
                        <a:t>AARC Blueprint Architecture 2019</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13004">
                <a:tc>
                  <a:txBody>
                    <a:bodyPr/>
                    <a:lstStyle/>
                    <a:p>
                      <a:pPr marL="0" lvl="0" indent="0" algn="ctr" rtl="0">
                        <a:lnSpc>
                          <a:spcPct val="115000"/>
                        </a:lnSpc>
                        <a:spcBef>
                          <a:spcPts val="0"/>
                        </a:spcBef>
                        <a:spcAft>
                          <a:spcPts val="0"/>
                        </a:spcAft>
                        <a:buNone/>
                      </a:pPr>
                      <a:r>
                        <a:rPr lang="en-GB" sz="1500">
                          <a:highlight>
                            <a:srgbClr val="FFFFFF"/>
                          </a:highlight>
                        </a:rPr>
                        <a:t>09</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AARC-G049</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11"/>
                        </a:rPr>
                        <a:t>A specification for IdP hinting</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0"/>
          <p:cNvSpPr txBox="1">
            <a:spLocks noGrp="1"/>
          </p:cNvSpPr>
          <p:nvPr>
            <p:ph type="title"/>
          </p:nvPr>
        </p:nvSpPr>
        <p:spPr>
          <a:xfrm>
            <a:off x="454525" y="204375"/>
            <a:ext cx="9390400" cy="938800"/>
          </a:xfrm>
          <a:prstGeom prst="rect">
            <a:avLst/>
          </a:prstGeom>
        </p:spPr>
        <p:txBody>
          <a:bodyPr spcFirstLastPara="1" wrap="square" lIns="91433" tIns="45700" rIns="91433" bIns="45700" anchor="ctr" anchorCtr="0">
            <a:normAutofit/>
          </a:bodyPr>
          <a:lstStyle/>
          <a:p>
            <a:r>
              <a:rPr lang="en-GB">
                <a:solidFill>
                  <a:schemeClr val="accent4"/>
                </a:solidFill>
              </a:rPr>
              <a:t>Core AAI Platform and AARC Guidelines</a:t>
            </a:r>
            <a:endParaRPr/>
          </a:p>
        </p:txBody>
      </p:sp>
      <p:graphicFrame>
        <p:nvGraphicFramePr>
          <p:cNvPr id="495" name="Google Shape;495;p80"/>
          <p:cNvGraphicFramePr/>
          <p:nvPr/>
        </p:nvGraphicFramePr>
        <p:xfrm>
          <a:off x="1760334" y="1808167"/>
          <a:ext cx="8496300" cy="2772918"/>
        </p:xfrm>
        <a:graphic>
          <a:graphicData uri="http://schemas.openxmlformats.org/drawingml/2006/table">
            <a:tbl>
              <a:tblPr>
                <a:noFill/>
              </a:tblPr>
              <a:tblGrid>
                <a:gridCol w="5842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5880100">
                  <a:extLst>
                    <a:ext uri="{9D8B030D-6E8A-4147-A177-3AD203B41FA5}">
                      <a16:colId xmlns:a16="http://schemas.microsoft.com/office/drawing/2014/main" val="20002"/>
                    </a:ext>
                  </a:extLst>
                </a:gridCol>
              </a:tblGrid>
              <a:tr h="670052">
                <a:tc>
                  <a:txBody>
                    <a:bodyPr/>
                    <a:lstStyle/>
                    <a:p>
                      <a:pPr marL="0" lvl="0" indent="0" algn="ctr" rtl="0">
                        <a:lnSpc>
                          <a:spcPct val="115000"/>
                        </a:lnSpc>
                        <a:spcBef>
                          <a:spcPts val="0"/>
                        </a:spcBef>
                        <a:spcAft>
                          <a:spcPts val="0"/>
                        </a:spcAft>
                        <a:buNone/>
                      </a:pPr>
                      <a:r>
                        <a:rPr lang="en-GB" sz="1500">
                          <a:highlight>
                            <a:srgbClr val="FFFFFF"/>
                          </a:highlight>
                        </a:rPr>
                        <a:t>10</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AARC-G057</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3"/>
                        </a:rPr>
                        <a:t>Inferring and constructing origin-affiliation information across infrastructures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13004">
                <a:tc>
                  <a:txBody>
                    <a:bodyPr/>
                    <a:lstStyle/>
                    <a:p>
                      <a:pPr marL="0" lvl="0" indent="0" algn="ctr" rtl="0">
                        <a:lnSpc>
                          <a:spcPct val="115000"/>
                        </a:lnSpc>
                        <a:spcBef>
                          <a:spcPts val="0"/>
                        </a:spcBef>
                        <a:spcAft>
                          <a:spcPts val="0"/>
                        </a:spcAft>
                        <a:buNone/>
                      </a:pPr>
                      <a:r>
                        <a:rPr lang="en-GB" sz="1500">
                          <a:highlight>
                            <a:srgbClr val="FFFFFF"/>
                          </a:highlight>
                        </a:rPr>
                        <a:t>11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AARC-G061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4"/>
                        </a:rPr>
                        <a:t>A specification for IdP hinting</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3004">
                <a:tc>
                  <a:txBody>
                    <a:bodyPr/>
                    <a:lstStyle/>
                    <a:p>
                      <a:pPr marL="0" lvl="0" indent="0" algn="ctr" rtl="0">
                        <a:lnSpc>
                          <a:spcPct val="115000"/>
                        </a:lnSpc>
                        <a:spcBef>
                          <a:spcPts val="0"/>
                        </a:spcBef>
                        <a:spcAft>
                          <a:spcPts val="0"/>
                        </a:spcAft>
                        <a:buNone/>
                      </a:pPr>
                      <a:r>
                        <a:rPr lang="en-GB" sz="1500">
                          <a:highlight>
                            <a:srgbClr val="FFFFFF"/>
                          </a:highlight>
                        </a:rPr>
                        <a:t>12</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AARC-G062</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5"/>
                        </a:rPr>
                        <a:t>Specification for hinting an IdP which discovery service to use</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3004">
                <a:tc>
                  <a:txBody>
                    <a:bodyPr/>
                    <a:lstStyle/>
                    <a:p>
                      <a:pPr marL="0" lvl="0" indent="0" algn="ctr" rtl="0">
                        <a:lnSpc>
                          <a:spcPct val="115000"/>
                        </a:lnSpc>
                        <a:spcBef>
                          <a:spcPts val="0"/>
                        </a:spcBef>
                        <a:spcAft>
                          <a:spcPts val="0"/>
                        </a:spcAft>
                        <a:buNone/>
                      </a:pPr>
                      <a:r>
                        <a:rPr lang="en-GB" sz="1500">
                          <a:highlight>
                            <a:srgbClr val="FFFFFF"/>
                          </a:highlight>
                        </a:rPr>
                        <a:t>13</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AARC-G069</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6"/>
                        </a:rPr>
                        <a:t>Expressing group and role information</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3004">
                <a:tc>
                  <a:txBody>
                    <a:bodyPr/>
                    <a:lstStyle/>
                    <a:p>
                      <a:pPr marL="0" lvl="0" indent="0" algn="ctr" rtl="0">
                        <a:lnSpc>
                          <a:spcPct val="115000"/>
                        </a:lnSpc>
                        <a:spcBef>
                          <a:spcPts val="0"/>
                        </a:spcBef>
                        <a:spcAft>
                          <a:spcPts val="0"/>
                        </a:spcAft>
                        <a:buNone/>
                      </a:pPr>
                      <a:r>
                        <a:rPr lang="en-GB" sz="1500">
                          <a:highlight>
                            <a:srgbClr val="FFFFFF"/>
                          </a:highlight>
                        </a:rPr>
                        <a:t>14</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AARC-G071</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7"/>
                        </a:rPr>
                        <a:t>Guidelines for Secure Operation of Attribute Authorities</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13004">
                <a:tc>
                  <a:txBody>
                    <a:bodyPr/>
                    <a:lstStyle/>
                    <a:p>
                      <a:pPr marL="0" lvl="0" indent="0" algn="ctr" rtl="0">
                        <a:lnSpc>
                          <a:spcPct val="115000"/>
                        </a:lnSpc>
                        <a:spcBef>
                          <a:spcPts val="0"/>
                        </a:spcBef>
                        <a:spcAft>
                          <a:spcPts val="0"/>
                        </a:spcAft>
                        <a:buNone/>
                      </a:pPr>
                      <a:r>
                        <a:rPr lang="en-GB" sz="1500">
                          <a:highlight>
                            <a:srgbClr val="FFFFFF"/>
                          </a:highlight>
                        </a:rPr>
                        <a:t>15</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EEEEE"/>
                    </a:solidFill>
                  </a:tcPr>
                </a:tc>
                <a:tc>
                  <a:txBody>
                    <a:bodyPr/>
                    <a:lstStyle/>
                    <a:p>
                      <a:pPr marL="0" lvl="0" indent="0" algn="ctr" rtl="0">
                        <a:lnSpc>
                          <a:spcPct val="115000"/>
                        </a:lnSpc>
                        <a:spcBef>
                          <a:spcPts val="0"/>
                        </a:spcBef>
                        <a:spcAft>
                          <a:spcPts val="0"/>
                        </a:spcAft>
                        <a:buNone/>
                      </a:pPr>
                      <a:r>
                        <a:rPr lang="en-GB" sz="1500">
                          <a:highlight>
                            <a:srgbClr val="FFFFFF"/>
                          </a:highlight>
                        </a:rPr>
                        <a:t>AARC-G052</a:t>
                      </a:r>
                      <a:endParaRPr sz="1500">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1500" u="sng">
                          <a:highlight>
                            <a:srgbClr val="FFFFFF"/>
                          </a:highlight>
                          <a:hlinkClick r:id="rId8"/>
                        </a:rPr>
                        <a:t>OAuth 2.0 Proxied Token Introspection</a:t>
                      </a:r>
                      <a:endParaRPr sz="1500" u="sng">
                        <a:highlight>
                          <a:srgbClr val="FFFFFF"/>
                        </a:highlight>
                      </a:endParaRPr>
                    </a:p>
                  </a:txBody>
                  <a:tcPr marL="88900" marR="88900" marT="88900" marB="88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1"/>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pPr>
              <a:buSzPts val="1100"/>
            </a:pPr>
            <a:r>
              <a:rPr lang="en-GB"/>
              <a:t>Production Implementations: MyAccessID</a:t>
            </a:r>
            <a:endParaRPr/>
          </a:p>
        </p:txBody>
      </p:sp>
      <p:pic>
        <p:nvPicPr>
          <p:cNvPr id="502" name="Google Shape;502;p81"/>
          <p:cNvPicPr preferRelativeResize="0"/>
          <p:nvPr/>
        </p:nvPicPr>
        <p:blipFill>
          <a:blip r:embed="rId3">
            <a:alphaModFix/>
          </a:blip>
          <a:stretch>
            <a:fillRect/>
          </a:stretch>
        </p:blipFill>
        <p:spPr>
          <a:xfrm>
            <a:off x="252567" y="1420942"/>
            <a:ext cx="7171277" cy="5308425"/>
          </a:xfrm>
          <a:prstGeom prst="rect">
            <a:avLst/>
          </a:prstGeom>
          <a:noFill/>
          <a:ln>
            <a:noFill/>
          </a:ln>
        </p:spPr>
      </p:pic>
      <p:sp>
        <p:nvSpPr>
          <p:cNvPr id="503" name="Google Shape;503;p81"/>
          <p:cNvSpPr txBox="1"/>
          <p:nvPr/>
        </p:nvSpPr>
        <p:spPr>
          <a:xfrm>
            <a:off x="7720500" y="1552900"/>
            <a:ext cx="4317200" cy="5044400"/>
          </a:xfrm>
          <a:prstGeom prst="rect">
            <a:avLst/>
          </a:prstGeom>
          <a:noFill/>
          <a:ln>
            <a:noFill/>
          </a:ln>
        </p:spPr>
        <p:txBody>
          <a:bodyPr spcFirstLastPara="1" wrap="square" lIns="121900" tIns="121900" rIns="121900" bIns="121900" anchor="t" anchorCtr="0">
            <a:noAutofit/>
          </a:bodyPr>
          <a:lstStyle/>
          <a:p>
            <a:pPr marL="609585" indent="-457189" defTabSz="1219170">
              <a:buClr>
                <a:srgbClr val="004359"/>
              </a:buClr>
              <a:buSzPts val="1800"/>
              <a:buFont typeface="Calibri"/>
              <a:buChar char="●"/>
            </a:pPr>
            <a:r>
              <a:rPr lang="en-GB" sz="2400" kern="0">
                <a:solidFill>
                  <a:srgbClr val="004359"/>
                </a:solidFill>
                <a:latin typeface="Calibri"/>
                <a:ea typeface="Calibri"/>
                <a:cs typeface="Calibri"/>
                <a:sym typeface="Calibri"/>
              </a:rPr>
              <a:t>Consistent Attributes</a:t>
            </a:r>
            <a:endParaRPr sz="2400" kern="0">
              <a:solidFill>
                <a:srgbClr val="004359"/>
              </a:solidFill>
              <a:latin typeface="Calibri"/>
              <a:ea typeface="Calibri"/>
              <a:cs typeface="Calibri"/>
              <a:sym typeface="Calibri"/>
            </a:endParaRPr>
          </a:p>
          <a:p>
            <a:pPr marL="609585" indent="-457189" defTabSz="1219170">
              <a:spcBef>
                <a:spcPts val="1333"/>
              </a:spcBef>
              <a:buClr>
                <a:srgbClr val="004359"/>
              </a:buClr>
              <a:buSzPts val="1800"/>
              <a:buFont typeface="Calibri"/>
              <a:buChar char="●"/>
            </a:pPr>
            <a:r>
              <a:rPr lang="en-GB" sz="2400" kern="0">
                <a:solidFill>
                  <a:srgbClr val="004359"/>
                </a:solidFill>
                <a:latin typeface="Calibri"/>
                <a:ea typeface="Calibri"/>
                <a:cs typeface="Calibri"/>
                <a:sym typeface="Calibri"/>
              </a:rPr>
              <a:t>Multi-protocol support </a:t>
            </a:r>
            <a:r>
              <a:rPr lang="en-GB" sz="1867" i="1" kern="0">
                <a:solidFill>
                  <a:srgbClr val="004359"/>
                </a:solidFill>
                <a:latin typeface="Calibri"/>
                <a:ea typeface="Calibri"/>
                <a:cs typeface="Calibri"/>
                <a:sym typeface="Calibri"/>
              </a:rPr>
              <a:t>(SAML, OIDC, OAuth2)</a:t>
            </a:r>
            <a:endParaRPr sz="1867" i="1" kern="0">
              <a:solidFill>
                <a:srgbClr val="004359"/>
              </a:solidFill>
              <a:latin typeface="Calibri"/>
              <a:ea typeface="Calibri"/>
              <a:cs typeface="Calibri"/>
              <a:sym typeface="Calibri"/>
            </a:endParaRPr>
          </a:p>
          <a:p>
            <a:pPr marL="609585" indent="-457189" defTabSz="1219170">
              <a:spcBef>
                <a:spcPts val="1333"/>
              </a:spcBef>
              <a:buClr>
                <a:srgbClr val="004359"/>
              </a:buClr>
              <a:buSzPts val="1800"/>
              <a:buFont typeface="Calibri"/>
              <a:buChar char="●"/>
            </a:pPr>
            <a:r>
              <a:rPr lang="en-GB" sz="2400" kern="0">
                <a:solidFill>
                  <a:srgbClr val="004359"/>
                </a:solidFill>
                <a:latin typeface="Calibri"/>
                <a:ea typeface="Calibri"/>
                <a:cs typeface="Calibri"/>
                <a:sym typeface="Calibri"/>
              </a:rPr>
              <a:t>Additional Authentication Sources</a:t>
            </a:r>
            <a:br>
              <a:rPr lang="en-GB" sz="2400" kern="0">
                <a:solidFill>
                  <a:srgbClr val="004359"/>
                </a:solidFill>
                <a:latin typeface="Calibri"/>
                <a:ea typeface="Calibri"/>
                <a:cs typeface="Calibri"/>
                <a:sym typeface="Calibri"/>
              </a:rPr>
            </a:br>
            <a:r>
              <a:rPr lang="en-GB" sz="1867" kern="0">
                <a:solidFill>
                  <a:srgbClr val="004359"/>
                </a:solidFill>
                <a:latin typeface="Calibri"/>
                <a:ea typeface="Calibri"/>
                <a:cs typeface="Calibri"/>
                <a:sym typeface="Calibri"/>
              </a:rPr>
              <a:t>(eIDs, EU Login, Community Platforms, ORCID, Social Logins, IdPs of Last Resort)</a:t>
            </a:r>
            <a:endParaRPr sz="1867" kern="0">
              <a:solidFill>
                <a:srgbClr val="004359"/>
              </a:solidFill>
              <a:latin typeface="Calibri"/>
              <a:ea typeface="Calibri"/>
              <a:cs typeface="Calibri"/>
              <a:sym typeface="Calibri"/>
            </a:endParaRPr>
          </a:p>
          <a:p>
            <a:pPr marL="609585" indent="-457189" defTabSz="1219170">
              <a:spcBef>
                <a:spcPts val="1333"/>
              </a:spcBef>
              <a:buClr>
                <a:srgbClr val="004359"/>
              </a:buClr>
              <a:buSzPts val="1800"/>
              <a:buFont typeface="Calibri"/>
              <a:buChar char="●"/>
            </a:pPr>
            <a:r>
              <a:rPr lang="en-GB" sz="2400" kern="0">
                <a:solidFill>
                  <a:srgbClr val="004359"/>
                </a:solidFill>
                <a:latin typeface="Calibri"/>
                <a:ea typeface="Calibri"/>
                <a:cs typeface="Calibri"/>
                <a:sym typeface="Calibri"/>
              </a:rPr>
              <a:t>Strong Identity and Authentication assurances (where needed)</a:t>
            </a:r>
            <a:endParaRPr sz="2400" kern="0">
              <a:solidFill>
                <a:srgbClr val="004359"/>
              </a:solidFill>
              <a:latin typeface="Calibri"/>
              <a:ea typeface="Calibri"/>
              <a:cs typeface="Calibri"/>
              <a:sym typeface="Calibri"/>
            </a:endParaRPr>
          </a:p>
          <a:p>
            <a:pPr marL="609585" indent="-457189" defTabSz="1219170">
              <a:spcBef>
                <a:spcPts val="1333"/>
              </a:spcBef>
              <a:buClr>
                <a:srgbClr val="004359"/>
              </a:buClr>
              <a:buSzPts val="1800"/>
              <a:buFont typeface="Calibri"/>
              <a:buChar char="●"/>
            </a:pPr>
            <a:r>
              <a:rPr lang="en-GB" sz="2400" kern="0">
                <a:solidFill>
                  <a:srgbClr val="004359"/>
                </a:solidFill>
                <a:latin typeface="Calibri"/>
                <a:ea typeface="Calibri"/>
                <a:cs typeface="Calibri"/>
                <a:sym typeface="Calibri"/>
              </a:rPr>
              <a:t>Trusted Platform</a:t>
            </a:r>
            <a:endParaRPr sz="2400" kern="0">
              <a:solidFill>
                <a:srgbClr val="004359"/>
              </a:solidFill>
              <a:latin typeface="Calibri"/>
              <a:ea typeface="Calibri"/>
              <a:cs typeface="Calibri"/>
              <a:sym typeface="Calibri"/>
            </a:endParaRPr>
          </a:p>
          <a:p>
            <a:pPr defTabSz="1219170">
              <a:spcBef>
                <a:spcPts val="1333"/>
              </a:spcBef>
              <a:buClr>
                <a:srgbClr val="000000"/>
              </a:buClr>
            </a:pPr>
            <a:endParaRPr sz="2400" kern="0">
              <a:solidFill>
                <a:srgbClr val="00435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0AE5-D03E-7CF8-5EC0-20EF88C5EF3C}"/>
              </a:ext>
            </a:extLst>
          </p:cNvPr>
          <p:cNvSpPr>
            <a:spLocks noGrp="1"/>
          </p:cNvSpPr>
          <p:nvPr>
            <p:ph type="title"/>
          </p:nvPr>
        </p:nvSpPr>
        <p:spPr>
          <a:xfrm>
            <a:off x="736270" y="365125"/>
            <a:ext cx="10818420" cy="912957"/>
          </a:xfrm>
        </p:spPr>
        <p:txBody>
          <a:bodyPr/>
          <a:lstStyle/>
          <a:p>
            <a:r>
              <a:rPr lang="en-US">
                <a:latin typeface="Calibri Light"/>
                <a:ea typeface="Calibri"/>
                <a:cs typeface="Calibri"/>
              </a:rPr>
              <a:t>Today’s Objectives</a:t>
            </a:r>
            <a:endParaRPr lang="en-IE">
              <a:latin typeface="Calibri Light"/>
              <a:ea typeface="Calibri"/>
              <a:cs typeface="Calibri"/>
            </a:endParaRPr>
          </a:p>
        </p:txBody>
      </p:sp>
      <p:sp>
        <p:nvSpPr>
          <p:cNvPr id="3" name="Content Placeholder 2">
            <a:extLst>
              <a:ext uri="{FF2B5EF4-FFF2-40B4-BE49-F238E27FC236}">
                <a16:creationId xmlns:a16="http://schemas.microsoft.com/office/drawing/2014/main" id="{2E262583-DFDA-0B9D-C962-503E65B4122F}"/>
              </a:ext>
            </a:extLst>
          </p:cNvPr>
          <p:cNvSpPr>
            <a:spLocks noGrp="1"/>
          </p:cNvSpPr>
          <p:nvPr>
            <p:ph idx="1"/>
          </p:nvPr>
        </p:nvSpPr>
        <p:spPr>
          <a:xfrm>
            <a:off x="736270" y="1524288"/>
            <a:ext cx="10818420" cy="4533611"/>
          </a:xfrm>
        </p:spPr>
        <p:txBody>
          <a:bodyPr anchor="ctr">
            <a:noAutofit/>
          </a:bodyPr>
          <a:lstStyle/>
          <a:p>
            <a:pPr marL="342900" lvl="0" indent="-342900">
              <a:lnSpc>
                <a:spcPct val="120000"/>
              </a:lnSpc>
              <a:buFont typeface="Symbol" panose="05050102010706020507" pitchFamily="18" charset="2"/>
              <a:buChar char=""/>
            </a:pPr>
            <a:r>
              <a:rPr lang="en-IE" sz="2000" dirty="0">
                <a:ea typeface="+mn-lt"/>
                <a:cs typeface="+mn-lt"/>
              </a:rPr>
              <a:t>Provide you with background information on the EOSC EU node, and what you need to do to enable your institute’s staff and researchers to access it.</a:t>
            </a:r>
          </a:p>
          <a:p>
            <a:pPr marL="342900" lvl="0" indent="-342900">
              <a:lnSpc>
                <a:spcPct val="120000"/>
              </a:lnSpc>
              <a:buFont typeface="Symbol" panose="05050102010706020507" pitchFamily="18" charset="2"/>
              <a:buChar char=""/>
            </a:pPr>
            <a:r>
              <a:rPr lang="en-IE" sz="2000" dirty="0">
                <a:ea typeface="+mn-lt"/>
                <a:cs typeface="+mn-lt"/>
              </a:rPr>
              <a:t>Agenda:</a:t>
            </a:r>
          </a:p>
          <a:p>
            <a:pPr marL="800100" lvl="1" indent="-342900">
              <a:lnSpc>
                <a:spcPct val="120000"/>
              </a:lnSpc>
              <a:buFont typeface="Symbol" panose="05050102010706020507" pitchFamily="18" charset="2"/>
              <a:buChar char=""/>
            </a:pPr>
            <a:r>
              <a:rPr lang="en-IE" sz="2000" dirty="0">
                <a:ea typeface="+mn-lt"/>
                <a:cs typeface="+mn-lt"/>
              </a:rPr>
              <a:t>Overview of the </a:t>
            </a:r>
            <a:r>
              <a:rPr lang="en-IE" sz="2000" dirty="0">
                <a:solidFill>
                  <a:schemeClr val="accent5"/>
                </a:solidFill>
                <a:ea typeface="+mn-lt"/>
                <a:cs typeface="+mn-lt"/>
                <a:hlinkClick r:id="rId2">
                  <a:extLst>
                    <a:ext uri="{A12FA001-AC4F-418D-AE19-62706E023703}">
                      <ahyp:hlinkClr xmlns:ahyp="http://schemas.microsoft.com/office/drawing/2018/hyperlinkcolor" val="tx"/>
                    </a:ext>
                  </a:extLst>
                </a:hlinkClick>
              </a:rPr>
              <a:t>EOSC-EU node</a:t>
            </a:r>
            <a:endParaRPr lang="en-IE" sz="2000" dirty="0">
              <a:solidFill>
                <a:schemeClr val="accent5"/>
              </a:solidFill>
              <a:ea typeface="+mn-lt"/>
              <a:cs typeface="+mn-lt"/>
            </a:endParaRPr>
          </a:p>
          <a:p>
            <a:pPr marL="800100" lvl="1" indent="-342900">
              <a:lnSpc>
                <a:spcPct val="120000"/>
              </a:lnSpc>
              <a:buFont typeface="Symbol" panose="05050102010706020507" pitchFamily="18" charset="2"/>
              <a:buChar char=""/>
            </a:pPr>
            <a:r>
              <a:rPr lang="en-IE" sz="2000" dirty="0">
                <a:ea typeface="+mn-lt"/>
                <a:cs typeface="+mn-lt"/>
              </a:rPr>
              <a:t>Overview of </a:t>
            </a:r>
            <a:r>
              <a:rPr lang="en-IE" sz="2000" dirty="0" err="1">
                <a:ea typeface="+mn-lt"/>
                <a:cs typeface="+mn-lt"/>
              </a:rPr>
              <a:t>MyAccessId</a:t>
            </a:r>
            <a:endParaRPr lang="en-IE" sz="2000" dirty="0">
              <a:ea typeface="+mn-lt"/>
              <a:cs typeface="+mn-lt"/>
            </a:endParaRPr>
          </a:p>
          <a:p>
            <a:pPr marL="800100" lvl="1" indent="-342900">
              <a:lnSpc>
                <a:spcPct val="120000"/>
              </a:lnSpc>
              <a:buFont typeface="Symbol" panose="05050102010706020507" pitchFamily="18" charset="2"/>
              <a:buChar char=""/>
            </a:pPr>
            <a:r>
              <a:rPr lang="en-IE" sz="2000" dirty="0">
                <a:effectLst/>
                <a:ea typeface="Times New Roman" panose="02020603050405020304" pitchFamily="18" charset="0"/>
                <a:cs typeface="Aptos" panose="020B0004020202020204" pitchFamily="34" charset="0"/>
              </a:rPr>
              <a:t>Releasing attributes using the </a:t>
            </a:r>
            <a:r>
              <a:rPr lang="en-IE" sz="2000" dirty="0" err="1">
                <a:effectLst/>
                <a:ea typeface="Times New Roman" panose="02020603050405020304" pitchFamily="18" charset="0"/>
                <a:cs typeface="Aptos" panose="020B0004020202020204" pitchFamily="34" charset="0"/>
              </a:rPr>
              <a:t>Edugate</a:t>
            </a:r>
            <a:r>
              <a:rPr lang="en-IE" sz="2000" dirty="0">
                <a:effectLst/>
                <a:ea typeface="Times New Roman" panose="02020603050405020304" pitchFamily="18" charset="0"/>
                <a:cs typeface="Aptos" panose="020B0004020202020204" pitchFamily="34" charset="0"/>
              </a:rPr>
              <a:t> Registry </a:t>
            </a:r>
            <a:endParaRPr lang="en-IE" sz="2000" dirty="0">
              <a:ea typeface="+mn-lt"/>
              <a:cs typeface="+mn-lt"/>
            </a:endParaRPr>
          </a:p>
          <a:p>
            <a:pPr marL="800100" lvl="1" indent="-342900">
              <a:lnSpc>
                <a:spcPct val="120000"/>
              </a:lnSpc>
              <a:buFont typeface="Symbol" panose="05050102010706020507" pitchFamily="18" charset="2"/>
              <a:buChar char=""/>
            </a:pPr>
            <a:endParaRPr lang="en-IE" sz="2000" dirty="0">
              <a:ea typeface="+mn-lt"/>
              <a:cs typeface="+mn-lt"/>
            </a:endParaRPr>
          </a:p>
          <a:p>
            <a:pPr marL="342900" indent="-342900">
              <a:lnSpc>
                <a:spcPct val="120000"/>
              </a:lnSpc>
              <a:buFont typeface="Symbol" panose="05050102010706020507" pitchFamily="18" charset="2"/>
              <a:buChar char=""/>
            </a:pPr>
            <a:r>
              <a:rPr lang="en-IE" sz="2000" dirty="0">
                <a:ea typeface="+mn-lt"/>
                <a:cs typeface="+mn-lt"/>
              </a:rPr>
              <a:t>But first </a:t>
            </a:r>
            <a:r>
              <a:rPr lang="en-IE" sz="2000">
                <a:ea typeface="+mn-lt"/>
                <a:cs typeface="+mn-lt"/>
              </a:rPr>
              <a:t>: </a:t>
            </a:r>
            <a:endParaRPr lang="en-IE" sz="1800">
              <a:ea typeface="+mn-lt"/>
              <a:cs typeface="+mn-lt"/>
            </a:endParaRPr>
          </a:p>
          <a:p>
            <a:pPr marL="800100" lvl="1">
              <a:lnSpc>
                <a:spcPct val="120000"/>
              </a:lnSpc>
              <a:buFont typeface="Symbol" panose="05050102010706020507" pitchFamily="18" charset="2"/>
              <a:buChar char=""/>
            </a:pPr>
            <a:r>
              <a:rPr lang="en-IE" sz="1800" dirty="0">
                <a:ea typeface="+mn-lt"/>
                <a:cs typeface="+mn-lt"/>
              </a:rPr>
              <a:t>Who has watched the demo of the EOSC-EU node ?</a:t>
            </a:r>
          </a:p>
          <a:p>
            <a:pPr marL="800100" lvl="1">
              <a:lnSpc>
                <a:spcPct val="120000"/>
              </a:lnSpc>
              <a:buFont typeface="Symbol" panose="05050102010706020507" pitchFamily="18" charset="2"/>
              <a:buChar char=""/>
            </a:pPr>
            <a:r>
              <a:rPr lang="en-IE" sz="1800" dirty="0">
                <a:ea typeface="Calibri"/>
                <a:cs typeface="Calibri"/>
              </a:rPr>
              <a:t>Who has received requests for access from their user base ?</a:t>
            </a:r>
          </a:p>
        </p:txBody>
      </p:sp>
    </p:spTree>
    <p:extLst>
      <p:ext uri="{BB962C8B-B14F-4D97-AF65-F5344CB8AC3E}">
        <p14:creationId xmlns:p14="http://schemas.microsoft.com/office/powerpoint/2010/main" val="2779135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2"/>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t>Identity vetting</a:t>
            </a:r>
            <a:endParaRPr/>
          </a:p>
        </p:txBody>
      </p:sp>
      <p:pic>
        <p:nvPicPr>
          <p:cNvPr id="510" name="Google Shape;510;p82"/>
          <p:cNvPicPr preferRelativeResize="0"/>
          <p:nvPr/>
        </p:nvPicPr>
        <p:blipFill rotWithShape="1">
          <a:blip r:embed="rId3">
            <a:alphaModFix/>
          </a:blip>
          <a:srcRect/>
          <a:stretch/>
        </p:blipFill>
        <p:spPr>
          <a:xfrm>
            <a:off x="152401" y="1371675"/>
            <a:ext cx="11887201" cy="50822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83"/>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t>Multi-Factor Authentication</a:t>
            </a:r>
            <a:endParaRPr/>
          </a:p>
        </p:txBody>
      </p:sp>
      <p:pic>
        <p:nvPicPr>
          <p:cNvPr id="517" name="Google Shape;517;p83"/>
          <p:cNvPicPr preferRelativeResize="0"/>
          <p:nvPr/>
        </p:nvPicPr>
        <p:blipFill rotWithShape="1">
          <a:blip r:embed="rId3">
            <a:alphaModFix/>
          </a:blip>
          <a:srcRect/>
          <a:stretch/>
        </p:blipFill>
        <p:spPr>
          <a:xfrm>
            <a:off x="152401" y="1523199"/>
            <a:ext cx="11887204" cy="49058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4"/>
          <p:cNvSpPr txBox="1">
            <a:spLocks noGrp="1"/>
          </p:cNvSpPr>
          <p:nvPr>
            <p:ph type="title"/>
          </p:nvPr>
        </p:nvSpPr>
        <p:spPr>
          <a:xfrm>
            <a:off x="454525" y="204375"/>
            <a:ext cx="9390400" cy="938800"/>
          </a:xfrm>
          <a:prstGeom prst="rect">
            <a:avLst/>
          </a:prstGeom>
          <a:noFill/>
          <a:ln>
            <a:noFill/>
          </a:ln>
        </p:spPr>
        <p:txBody>
          <a:bodyPr spcFirstLastPara="1" wrap="square" lIns="91433" tIns="45700" rIns="91433" bIns="45700" anchor="ctr" anchorCtr="0">
            <a:normAutofit/>
          </a:bodyPr>
          <a:lstStyle/>
          <a:p>
            <a:r>
              <a:rPr lang="en-GB"/>
              <a:t>Federated SSH Access</a:t>
            </a:r>
            <a:endParaRPr/>
          </a:p>
        </p:txBody>
      </p:sp>
      <p:pic>
        <p:nvPicPr>
          <p:cNvPr id="524" name="Google Shape;524;p84"/>
          <p:cNvPicPr preferRelativeResize="0"/>
          <p:nvPr/>
        </p:nvPicPr>
        <p:blipFill rotWithShape="1">
          <a:blip r:embed="rId3">
            <a:alphaModFix/>
          </a:blip>
          <a:srcRect/>
          <a:stretch/>
        </p:blipFill>
        <p:spPr>
          <a:xfrm>
            <a:off x="152401" y="1524075"/>
            <a:ext cx="11887204" cy="47378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5"/>
          <p:cNvSpPr txBox="1">
            <a:spLocks noGrp="1"/>
          </p:cNvSpPr>
          <p:nvPr>
            <p:ph type="title"/>
          </p:nvPr>
        </p:nvSpPr>
        <p:spPr>
          <a:xfrm>
            <a:off x="454525" y="204375"/>
            <a:ext cx="9390400" cy="938800"/>
          </a:xfrm>
          <a:prstGeom prst="rect">
            <a:avLst/>
          </a:prstGeom>
        </p:spPr>
        <p:txBody>
          <a:bodyPr spcFirstLastPara="1" wrap="square" lIns="91433" tIns="45700" rIns="91433" bIns="45700" anchor="ctr" anchorCtr="0">
            <a:normAutofit/>
          </a:bodyPr>
          <a:lstStyle/>
          <a:p>
            <a:r>
              <a:rPr lang="en-GB"/>
              <a:t>How can I check the attribute release of my IdP?</a:t>
            </a:r>
            <a:endParaRPr/>
          </a:p>
        </p:txBody>
      </p:sp>
      <p:pic>
        <p:nvPicPr>
          <p:cNvPr id="530" name="Google Shape;530;p85"/>
          <p:cNvPicPr preferRelativeResize="0"/>
          <p:nvPr/>
        </p:nvPicPr>
        <p:blipFill>
          <a:blip r:embed="rId3">
            <a:alphaModFix/>
          </a:blip>
          <a:stretch>
            <a:fillRect/>
          </a:stretch>
        </p:blipFill>
        <p:spPr>
          <a:xfrm>
            <a:off x="303434" y="1808167"/>
            <a:ext cx="3812583" cy="4900999"/>
          </a:xfrm>
          <a:prstGeom prst="rect">
            <a:avLst/>
          </a:prstGeom>
          <a:noFill/>
          <a:ln>
            <a:noFill/>
          </a:ln>
        </p:spPr>
      </p:pic>
      <p:pic>
        <p:nvPicPr>
          <p:cNvPr id="531" name="Google Shape;531;p85"/>
          <p:cNvPicPr preferRelativeResize="0"/>
          <p:nvPr/>
        </p:nvPicPr>
        <p:blipFill>
          <a:blip r:embed="rId4">
            <a:alphaModFix/>
          </a:blip>
          <a:stretch>
            <a:fillRect/>
          </a:stretch>
        </p:blipFill>
        <p:spPr>
          <a:xfrm>
            <a:off x="4712809" y="2013042"/>
            <a:ext cx="7352620" cy="4491273"/>
          </a:xfrm>
          <a:prstGeom prst="rect">
            <a:avLst/>
          </a:prstGeom>
          <a:noFill/>
          <a:ln>
            <a:noFill/>
          </a:ln>
        </p:spPr>
      </p:pic>
      <p:sp>
        <p:nvSpPr>
          <p:cNvPr id="532" name="Google Shape;532;p85"/>
          <p:cNvSpPr txBox="1"/>
          <p:nvPr/>
        </p:nvSpPr>
        <p:spPr>
          <a:xfrm>
            <a:off x="153267" y="1336833"/>
            <a:ext cx="4102400" cy="74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733" u="sng" kern="0">
                <a:solidFill>
                  <a:srgbClr val="0563C1"/>
                </a:solidFill>
                <a:latin typeface="Calibri"/>
                <a:ea typeface="Calibri"/>
                <a:cs typeface="Calibri"/>
                <a:sym typeface="Calibri"/>
                <a:hlinkClick r:id="rId5"/>
              </a:rPr>
              <a:t>https://myaccessid.devtest.eduteams.org</a:t>
            </a:r>
            <a:r>
              <a:rPr lang="en-GB" sz="1733" kern="0">
                <a:solidFill>
                  <a:srgbClr val="004359"/>
                </a:solidFill>
                <a:latin typeface="Calibri"/>
                <a:ea typeface="Calibri"/>
                <a:cs typeface="Calibri"/>
                <a:sym typeface="Calibri"/>
              </a:rPr>
              <a:t> </a:t>
            </a:r>
            <a:endParaRPr sz="1733" kern="0">
              <a:solidFill>
                <a:srgbClr val="004359"/>
              </a:solidFill>
              <a:latin typeface="Calibri"/>
              <a:ea typeface="Calibri"/>
              <a:cs typeface="Calibri"/>
              <a:sym typeface="Calibri"/>
            </a:endParaRPr>
          </a:p>
        </p:txBody>
      </p:sp>
      <p:sp>
        <p:nvSpPr>
          <p:cNvPr id="533" name="Google Shape;533;p85"/>
          <p:cNvSpPr txBox="1"/>
          <p:nvPr/>
        </p:nvSpPr>
        <p:spPr>
          <a:xfrm>
            <a:off x="4712800" y="1336833"/>
            <a:ext cx="6772800" cy="74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733" u="sng" kern="0">
                <a:solidFill>
                  <a:srgbClr val="0563C1"/>
                </a:solidFill>
                <a:latin typeface="Calibri"/>
                <a:ea typeface="Calibri"/>
                <a:cs typeface="Calibri"/>
                <a:sym typeface="Calibri"/>
                <a:hlinkClick r:id="rId6"/>
              </a:rPr>
              <a:t>https://wiki.geant.org/display/MyAccessID/IdP+Status+Report</a:t>
            </a:r>
            <a:r>
              <a:rPr lang="en-GB" sz="1733" kern="0">
                <a:solidFill>
                  <a:srgbClr val="004359"/>
                </a:solidFill>
                <a:latin typeface="Calibri"/>
                <a:ea typeface="Calibri"/>
                <a:cs typeface="Calibri"/>
                <a:sym typeface="Calibri"/>
              </a:rPr>
              <a:t>  </a:t>
            </a:r>
            <a:endParaRPr sz="1733" kern="0">
              <a:solidFill>
                <a:srgbClr val="004359"/>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350B-52DF-FAB5-380D-8B650B394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3FAD3-1CC0-7E14-BDBB-2477B94F05C8}"/>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	Releasing attributes using </a:t>
            </a:r>
            <a:r>
              <a:rPr lang="en-US" sz="7200" kern="1200" dirty="0" err="1">
                <a:solidFill>
                  <a:schemeClr val="tx1"/>
                </a:solidFill>
                <a:latin typeface="+mj-lt"/>
                <a:ea typeface="+mj-ea"/>
                <a:cs typeface="+mj-cs"/>
              </a:rPr>
              <a:t>Edugate</a:t>
            </a:r>
            <a:r>
              <a:rPr lang="en-US" sz="7200" kern="1200" dirty="0">
                <a:solidFill>
                  <a:schemeClr val="tx1"/>
                </a:solidFill>
                <a:latin typeface="+mj-lt"/>
                <a:ea typeface="+mj-ea"/>
                <a:cs typeface="+mj-cs"/>
              </a:rPr>
              <a:t> registry</a:t>
            </a:r>
          </a:p>
        </p:txBody>
      </p:sp>
    </p:spTree>
    <p:extLst>
      <p:ext uri="{BB962C8B-B14F-4D97-AF65-F5344CB8AC3E}">
        <p14:creationId xmlns:p14="http://schemas.microsoft.com/office/powerpoint/2010/main" val="221844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338-D13D-4BDF-342B-C58F924001DB}"/>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bg1"/>
                </a:solidFill>
                <a:latin typeface="+mj-lt"/>
                <a:ea typeface="+mj-ea"/>
                <a:cs typeface="+mj-cs"/>
              </a:rPr>
              <a:t>Releasing attributes to MyAccessID</a:t>
            </a:r>
          </a:p>
        </p:txBody>
      </p:sp>
      <p:graphicFrame>
        <p:nvGraphicFramePr>
          <p:cNvPr id="5" name="Content Placeholder 2">
            <a:extLst>
              <a:ext uri="{FF2B5EF4-FFF2-40B4-BE49-F238E27FC236}">
                <a16:creationId xmlns:a16="http://schemas.microsoft.com/office/drawing/2014/main" id="{892875D7-A6EF-09AA-AAD1-1BABEA81DD09}"/>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808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8F16-45E0-39CA-4BAA-2A2CF7FEFE44}"/>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dirty="0">
                <a:solidFill>
                  <a:schemeClr val="bg1"/>
                </a:solidFill>
                <a:latin typeface="+mj-lt"/>
                <a:ea typeface="+mj-ea"/>
                <a:cs typeface="+mj-cs"/>
              </a:rPr>
              <a:t>3 Steps </a:t>
            </a:r>
          </a:p>
        </p:txBody>
      </p:sp>
      <p:graphicFrame>
        <p:nvGraphicFramePr>
          <p:cNvPr id="21" name="Content Placeholder 2">
            <a:extLst>
              <a:ext uri="{FF2B5EF4-FFF2-40B4-BE49-F238E27FC236}">
                <a16:creationId xmlns:a16="http://schemas.microsoft.com/office/drawing/2014/main" id="{51E99DA1-84A1-B60B-91D7-9CDFE62A83E3}"/>
              </a:ext>
            </a:extLst>
          </p:cNvPr>
          <p:cNvGraphicFramePr>
            <a:graphicFrameLocks noGrp="1"/>
          </p:cNvGraphicFramePr>
          <p:nvPr>
            <p:ph idx="1"/>
          </p:nvPr>
        </p:nvGraphicFramePr>
        <p:xfrm>
          <a:off x="185737" y="1000125"/>
          <a:ext cx="11801475"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2836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E4E46-9542-F356-306E-E8932CD3BD2C}"/>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0810F8D-28EB-AF7B-C028-5D589B100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6242B4-9065-A3FA-DD19-8B3611127F53}"/>
              </a:ext>
            </a:extLst>
          </p:cNvPr>
          <p:cNvSpPr>
            <a:spLocks noGrp="1"/>
          </p:cNvSpPr>
          <p:nvPr>
            <p:ph type="title"/>
          </p:nvPr>
        </p:nvSpPr>
        <p:spPr>
          <a:xfrm>
            <a:off x="234189" y="136261"/>
            <a:ext cx="9688296" cy="607451"/>
          </a:xfrm>
        </p:spPr>
        <p:txBody>
          <a:bodyPr vert="horz" lIns="91440" tIns="45720" rIns="91440" bIns="45720" rtlCol="0" anchor="b">
            <a:normAutofit fontScale="90000"/>
          </a:bodyPr>
          <a:lstStyle/>
          <a:p>
            <a:r>
              <a:rPr lang="en-US" sz="4000" dirty="0"/>
              <a:t>MyAccessID attributes and Edugate</a:t>
            </a:r>
            <a:endParaRPr lang="en-US" sz="4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7D6B46C-916E-201E-21A5-E415D09784A7}"/>
              </a:ext>
            </a:extLst>
          </p:cNvPr>
          <p:cNvSpPr>
            <a:spLocks noGrp="1"/>
          </p:cNvSpPr>
          <p:nvPr>
            <p:ph idx="1"/>
          </p:nvPr>
        </p:nvSpPr>
        <p:spPr>
          <a:xfrm>
            <a:off x="234188" y="879972"/>
            <a:ext cx="11701779" cy="5423291"/>
          </a:xfrm>
        </p:spPr>
        <p:txBody>
          <a:bodyPr vert="horz" lIns="91440" tIns="45720" rIns="91440" bIns="45720" rtlCol="0" anchor="t">
            <a:noAutofit/>
          </a:bodyPr>
          <a:lstStyle/>
          <a:p>
            <a:pPr marL="0" indent="0">
              <a:buNone/>
            </a:pPr>
            <a:r>
              <a:rPr lang="en-US" sz="2000" dirty="0">
                <a:hlinkClick r:id="rId2"/>
              </a:rPr>
              <a:t>S</a:t>
            </a:r>
            <a:r>
              <a:rPr lang="en-US" sz="2000" dirty="0"/>
              <a:t>ee definitive requirements at </a:t>
            </a:r>
            <a:r>
              <a:rPr lang="en-US" sz="2000" dirty="0">
                <a:hlinkClick r:id="rId2"/>
              </a:rPr>
              <a:t>https://wiki.geant.org/display/MyAccessID/Attribute+Requirements</a:t>
            </a:r>
            <a:endParaRPr lang="en-US" sz="2000" dirty="0"/>
          </a:p>
          <a:p>
            <a:pPr marL="0" indent="0">
              <a:buNone/>
            </a:pPr>
            <a:endParaRPr lang="en-US" sz="2000" dirty="0"/>
          </a:p>
          <a:p>
            <a:pPr marL="0" indent="0">
              <a:buNone/>
            </a:pPr>
            <a:r>
              <a:rPr lang="en-US" sz="2000" dirty="0"/>
              <a:t>eduPersonAssurance is not an Edugate attribute, but  eduPersonTargetedID and eduPersonPrincipalName are supported by all Edugate members. However, there are issues;</a:t>
            </a:r>
          </a:p>
          <a:p>
            <a:pPr marL="0" indent="0">
              <a:buNone/>
            </a:pPr>
            <a:endParaRPr lang="en-US" sz="2000" dirty="0"/>
          </a:p>
          <a:p>
            <a:r>
              <a:rPr lang="en-US" sz="2000" dirty="0"/>
              <a:t>eduPersonTargetedID is opaque so comes with the risk that if your IdP can no longer produce the value it produced before, the user will be identified as a new user to MyAccessID and thus users will lose previous profile (and resources).  A deprecated hashing algorithm, a loss of salt value (e.g. lost with the replacement of a </a:t>
            </a:r>
            <a:r>
              <a:rPr lang="en-US" sz="2000" dirty="0" err="1"/>
              <a:t>ransomwared</a:t>
            </a:r>
            <a:r>
              <a:rPr lang="en-US" sz="2000" dirty="0"/>
              <a:t> IdP VM), are scenarios where eduPersonTargetedID may be lost. Your users will not know their value so won’t be able to help recover a lost value.</a:t>
            </a:r>
          </a:p>
          <a:p>
            <a:r>
              <a:rPr lang="en-US" sz="2000" dirty="0"/>
              <a:t>eduPersonPrincipalName can be used if your IdP can meet the non-reassignment requirement of MyAccessID </a:t>
            </a:r>
            <a:r>
              <a:rPr lang="en-US" sz="2000" i="1" dirty="0"/>
              <a:t>and</a:t>
            </a:r>
            <a:r>
              <a:rPr lang="en-US" sz="2000" dirty="0"/>
              <a:t> if your release the correct value of eduPersonAssurance  The attribute is frequently based on a persons name, so if your source username changes (e.g. legal name change), so to will eduPersonPrincipalName</a:t>
            </a:r>
          </a:p>
          <a:p>
            <a:r>
              <a:rPr lang="en-US" sz="2000" dirty="0"/>
              <a:t>eduPersonUniqueID, pairwise-id, and subject-id are not used in Edugate, but…</a:t>
            </a:r>
          </a:p>
        </p:txBody>
      </p:sp>
      <p:sp>
        <p:nvSpPr>
          <p:cNvPr id="6" name="Rectangle 5">
            <a:extLst>
              <a:ext uri="{FF2B5EF4-FFF2-40B4-BE49-F238E27FC236}">
                <a16:creationId xmlns:a16="http://schemas.microsoft.com/office/drawing/2014/main" id="{E4295016-6F6C-24E5-C408-ED55F391B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8387E6-08EC-98CD-F228-46CE15D7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87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0EDD0-7E72-9865-4260-33BF92AC2336}"/>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4AD510E-348F-106D-638B-79220A50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FAFD6-99C2-1E01-96A5-352F8F4003A0}"/>
              </a:ext>
            </a:extLst>
          </p:cNvPr>
          <p:cNvSpPr>
            <a:spLocks noGrp="1"/>
          </p:cNvSpPr>
          <p:nvPr>
            <p:ph type="title"/>
          </p:nvPr>
        </p:nvSpPr>
        <p:spPr>
          <a:xfrm>
            <a:off x="234189" y="136261"/>
            <a:ext cx="9688296" cy="607451"/>
          </a:xfrm>
        </p:spPr>
        <p:txBody>
          <a:bodyPr vert="horz" lIns="91440" tIns="45720" rIns="91440" bIns="45720" rtlCol="0" anchor="b">
            <a:normAutofit fontScale="90000"/>
          </a:bodyPr>
          <a:lstStyle/>
          <a:p>
            <a:r>
              <a:rPr lang="en-US" sz="4000" dirty="0"/>
              <a:t>MyAccessID Attributes and Edugate</a:t>
            </a:r>
            <a:endParaRPr lang="en-US" sz="4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2D1B7B8E-9F59-8076-855B-D5CEBC44F912}"/>
              </a:ext>
            </a:extLst>
          </p:cNvPr>
          <p:cNvSpPr>
            <a:spLocks noGrp="1"/>
          </p:cNvSpPr>
          <p:nvPr>
            <p:ph idx="1"/>
          </p:nvPr>
        </p:nvSpPr>
        <p:spPr>
          <a:xfrm>
            <a:off x="234188" y="879972"/>
            <a:ext cx="11701779" cy="5423291"/>
          </a:xfrm>
        </p:spPr>
        <p:txBody>
          <a:bodyPr vert="horz" lIns="91440" tIns="45720" rIns="91440" bIns="45720" rtlCol="0" anchor="t">
            <a:noAutofit/>
          </a:bodyPr>
          <a:lstStyle/>
          <a:p>
            <a:pPr marL="0" indent="0">
              <a:buNone/>
            </a:pPr>
            <a:r>
              <a:rPr lang="en-US" sz="2000" dirty="0"/>
              <a:t>While eduPersonUniqueID, subject-id and pairwise-id are not an Edugate schema attributes, it is not unusual for services in other federations to require additional attributes beyond </a:t>
            </a:r>
            <a:r>
              <a:rPr lang="en-US" sz="2000" dirty="0" err="1"/>
              <a:t>Edugate’s</a:t>
            </a:r>
            <a:r>
              <a:rPr lang="en-US" sz="2000" dirty="0"/>
              <a:t> schema (e.g. </a:t>
            </a:r>
            <a:r>
              <a:rPr lang="en-US" sz="2000" dirty="0" err="1"/>
              <a:t>schacHomeOrganization</a:t>
            </a:r>
            <a:r>
              <a:rPr lang="en-US" sz="2000" dirty="0"/>
              <a:t> used in Erasmus+) . </a:t>
            </a:r>
          </a:p>
          <a:p>
            <a:pPr marL="0" indent="0">
              <a:buNone/>
            </a:pPr>
            <a:endParaRPr lang="en-US" sz="2000" dirty="0"/>
          </a:p>
          <a:p>
            <a:pPr marL="0" indent="0">
              <a:buNone/>
            </a:pPr>
            <a:r>
              <a:rPr lang="en-US" sz="2000" dirty="0"/>
              <a:t>When accounts are created, and a local username is ‘minted’, e.g. </a:t>
            </a:r>
            <a:r>
              <a:rPr lang="en-US" sz="2000" dirty="0" err="1"/>
              <a:t>uid</a:t>
            </a:r>
            <a:r>
              <a:rPr lang="en-US" sz="2000" dirty="0"/>
              <a:t> or </a:t>
            </a:r>
            <a:r>
              <a:rPr lang="en-US" sz="2000" dirty="0" err="1"/>
              <a:t>sAMAccountName</a:t>
            </a:r>
            <a:r>
              <a:rPr lang="en-US" sz="2000" dirty="0"/>
              <a:t>/</a:t>
            </a:r>
            <a:r>
              <a:rPr lang="en-US" sz="2000" dirty="0" err="1"/>
              <a:t>userPrincipalName</a:t>
            </a:r>
            <a:r>
              <a:rPr lang="en-US" sz="2000" dirty="0"/>
              <a:t>, the value could be copied into the source identity system (e.g. Azure AD/Entra ID or AD) into a new attribute (e.g. </a:t>
            </a:r>
            <a:r>
              <a:rPr lang="en-US" sz="2000" dirty="0" err="1"/>
              <a:t>uidforlife</a:t>
            </a:r>
            <a:r>
              <a:rPr lang="en-US" sz="2000" dirty="0"/>
              <a:t>), copying with a simple one-time transformation  would avoid the renaming problem, or the transformation can be applied by your Shibboleth IdP.</a:t>
            </a:r>
          </a:p>
          <a:p>
            <a:pPr marL="0" indent="0">
              <a:buNone/>
            </a:pPr>
            <a:endParaRPr lang="en-US" sz="2000" dirty="0"/>
          </a:p>
          <a:p>
            <a:pPr marL="0" indent="0">
              <a:buNone/>
            </a:pPr>
            <a:r>
              <a:rPr lang="en-US" sz="2000" dirty="0"/>
              <a:t>So it’s a choice of; </a:t>
            </a:r>
          </a:p>
          <a:p>
            <a:r>
              <a:rPr lang="en-US" sz="2000" dirty="0"/>
              <a:t>subject-id and pairwise-id are emerging as the best option within federations and also for bilateral trusts.</a:t>
            </a:r>
          </a:p>
          <a:p>
            <a:r>
              <a:rPr lang="en-US" sz="2000" dirty="0"/>
              <a:t>eduPersonUniqueID could be considered a legacy attribute at some point in the future.</a:t>
            </a:r>
          </a:p>
          <a:p>
            <a:r>
              <a:rPr lang="en-US" sz="2000" dirty="0"/>
              <a:t>eduPersonPrincipalName if you can also fulfil  the eduPersonAssurance attribute</a:t>
            </a:r>
          </a:p>
          <a:p>
            <a:pPr marL="0" indent="0">
              <a:buNone/>
            </a:pPr>
            <a:endParaRPr lang="en-US" sz="2000" dirty="0"/>
          </a:p>
        </p:txBody>
      </p:sp>
      <p:sp>
        <p:nvSpPr>
          <p:cNvPr id="6" name="Rectangle 5">
            <a:extLst>
              <a:ext uri="{FF2B5EF4-FFF2-40B4-BE49-F238E27FC236}">
                <a16:creationId xmlns:a16="http://schemas.microsoft.com/office/drawing/2014/main" id="{8FFC4608-B116-AA25-A1B0-6580B802F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032545-25D7-9D99-DCCE-84405EF24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33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848D-B485-0D7A-7F7D-CADF348DAB02}"/>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4CBEF-6920-6791-C008-3949DD961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0930C-B10F-AF2C-2E83-50C0369EE82C}"/>
              </a:ext>
            </a:extLst>
          </p:cNvPr>
          <p:cNvSpPr>
            <a:spLocks noGrp="1"/>
          </p:cNvSpPr>
          <p:nvPr>
            <p:ph type="title"/>
          </p:nvPr>
        </p:nvSpPr>
        <p:spPr>
          <a:xfrm>
            <a:off x="419926" y="554737"/>
            <a:ext cx="9688296" cy="607451"/>
          </a:xfrm>
        </p:spPr>
        <p:txBody>
          <a:bodyPr vert="horz" lIns="91440" tIns="45720" rIns="91440" bIns="45720" rtlCol="0" anchor="b">
            <a:normAutofit fontScale="90000"/>
          </a:bodyPr>
          <a:lstStyle/>
          <a:p>
            <a:r>
              <a:rPr lang="en-US" sz="4000" dirty="0"/>
              <a:t>MyAccessID Attributes and Edugate</a:t>
            </a:r>
            <a:endParaRPr lang="en-US" sz="4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4233733-203B-CA59-5197-3CF2DC2F51D7}"/>
              </a:ext>
            </a:extLst>
          </p:cNvPr>
          <p:cNvSpPr>
            <a:spLocks noGrp="1"/>
          </p:cNvSpPr>
          <p:nvPr>
            <p:ph idx="1"/>
          </p:nvPr>
        </p:nvSpPr>
        <p:spPr>
          <a:xfrm>
            <a:off x="234188" y="1628775"/>
            <a:ext cx="11701779" cy="4674488"/>
          </a:xfrm>
        </p:spPr>
        <p:txBody>
          <a:bodyPr vert="horz" lIns="91440" tIns="45720" rIns="91440" bIns="45720" rtlCol="0" anchor="t">
            <a:noAutofit/>
          </a:bodyPr>
          <a:lstStyle/>
          <a:p>
            <a:pPr marL="0" indent="0">
              <a:buNone/>
            </a:pPr>
            <a:r>
              <a:rPr lang="en-US" sz="2000" dirty="0"/>
              <a:t>MyAccessID will eventually require eduPersonAssurance attribute, with two specific values.</a:t>
            </a:r>
          </a:p>
          <a:p>
            <a:pPr marL="457200" indent="-457200">
              <a:buFont typeface="+mj-lt"/>
              <a:buAutoNum type="arabicPeriod"/>
            </a:pPr>
            <a:r>
              <a:rPr lang="en-US" sz="2000" dirty="0"/>
              <a:t>The first declares that the identity meets the non-reassignment criteria</a:t>
            </a:r>
          </a:p>
          <a:p>
            <a:pPr lvl="1"/>
            <a:r>
              <a:rPr lang="en-IE" sz="1800" b="0" i="0" dirty="0">
                <a:effectLst/>
                <a:latin typeface="-apple-system"/>
                <a:hlinkClick r:id="rId2">
                  <a:extLst>
                    <a:ext uri="{A12FA001-AC4F-418D-AE19-62706E023703}">
                      <ahyp:hlinkClr xmlns:ahyp="http://schemas.microsoft.com/office/drawing/2018/hyperlinkcolor" val="tx"/>
                    </a:ext>
                  </a:extLst>
                </a:hlinkClick>
              </a:rPr>
              <a:t>https://refeds.org/assurance/ID/eppn-unique-no-reassign</a:t>
            </a:r>
            <a:endParaRPr lang="en-US" sz="1800" dirty="0"/>
          </a:p>
          <a:p>
            <a:pPr marL="457200" indent="-457200">
              <a:buFont typeface="+mj-lt"/>
              <a:buAutoNum type="arabicPeriod"/>
            </a:pPr>
            <a:r>
              <a:rPr lang="en-US" sz="2000" dirty="0"/>
              <a:t>The second declares the level of identity proofing that the institution has carried out when creating the account for the user.</a:t>
            </a:r>
          </a:p>
          <a:p>
            <a:pPr lvl="1"/>
            <a:r>
              <a:rPr lang="en-US" sz="1800" u="sng" dirty="0"/>
              <a:t>https://</a:t>
            </a:r>
            <a:r>
              <a:rPr lang="en-US" sz="1800" u="sng" dirty="0" err="1"/>
              <a:t>refeds.org</a:t>
            </a:r>
            <a:r>
              <a:rPr lang="en-US" sz="1800" u="sng" dirty="0"/>
              <a:t>/assurance/IAP/high</a:t>
            </a:r>
          </a:p>
          <a:p>
            <a:pPr marL="0" indent="0">
              <a:buNone/>
            </a:pPr>
            <a:endParaRPr lang="en-US" sz="2000" dirty="0"/>
          </a:p>
          <a:p>
            <a:pPr marL="0" indent="0">
              <a:buNone/>
            </a:pPr>
            <a:r>
              <a:rPr lang="en-US" sz="2000" dirty="0"/>
              <a:t>This follows the standard : REFEDS Assurance Framework V2   </a:t>
            </a:r>
            <a:r>
              <a:rPr lang="en-US" sz="2000" dirty="0">
                <a:hlinkClick r:id="rId3"/>
              </a:rPr>
              <a:t>https://refeds.org/assurance</a:t>
            </a:r>
            <a:r>
              <a:rPr lang="en-US" sz="2000" dirty="0"/>
              <a:t> </a:t>
            </a:r>
          </a:p>
          <a:p>
            <a:pPr marL="0" indent="0">
              <a:buNone/>
            </a:pPr>
            <a:endParaRPr lang="en-US" sz="2000" dirty="0"/>
          </a:p>
          <a:p>
            <a:pPr marL="0" indent="0">
              <a:buNone/>
            </a:pPr>
            <a:r>
              <a:rPr lang="en-US" sz="2000" dirty="0"/>
              <a:t>The following is an example showing how to populate the attribute conditionally in Shibboleth.</a:t>
            </a:r>
          </a:p>
          <a:p>
            <a:pPr marL="0" indent="0">
              <a:buNone/>
            </a:pPr>
            <a:endParaRPr lang="en-US" sz="2000" dirty="0"/>
          </a:p>
        </p:txBody>
      </p:sp>
      <p:sp>
        <p:nvSpPr>
          <p:cNvPr id="6" name="Rectangle 5">
            <a:extLst>
              <a:ext uri="{FF2B5EF4-FFF2-40B4-BE49-F238E27FC236}">
                <a16:creationId xmlns:a16="http://schemas.microsoft.com/office/drawing/2014/main" id="{8FCD197B-2F89-408E-2EDD-D63A3C31A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66C9D8-F48D-C9FB-626D-813B8F981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99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807F-A587-6425-66A3-7B565CDCF3CF}"/>
              </a:ext>
            </a:extLst>
          </p:cNvPr>
          <p:cNvSpPr>
            <a:spLocks noGrp="1"/>
          </p:cNvSpPr>
          <p:nvPr>
            <p:ph type="title"/>
          </p:nvPr>
        </p:nvSpPr>
        <p:spPr>
          <a:xfrm>
            <a:off x="686790" y="2203550"/>
            <a:ext cx="10818420" cy="1325563"/>
          </a:xfrm>
        </p:spPr>
        <p:txBody>
          <a:bodyPr/>
          <a:lstStyle/>
          <a:p>
            <a:r>
              <a:rPr lang="en-US"/>
              <a:t>EOSC-EU node</a:t>
            </a:r>
            <a:endParaRPr lang="en-IE"/>
          </a:p>
        </p:txBody>
      </p:sp>
    </p:spTree>
    <p:extLst>
      <p:ext uri="{BB962C8B-B14F-4D97-AF65-F5344CB8AC3E}">
        <p14:creationId xmlns:p14="http://schemas.microsoft.com/office/powerpoint/2010/main" val="578750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46628-EF8B-F748-DE13-C6D3A64AAE90}"/>
              </a:ext>
            </a:extLst>
          </p:cNvPr>
          <p:cNvSpPr>
            <a:spLocks noGrp="1"/>
          </p:cNvSpPr>
          <p:nvPr>
            <p:ph type="title"/>
          </p:nvPr>
        </p:nvSpPr>
        <p:spPr>
          <a:xfrm>
            <a:off x="234189" y="136261"/>
            <a:ext cx="9688296" cy="607451"/>
          </a:xfrm>
        </p:spPr>
        <p:txBody>
          <a:bodyPr vert="horz" lIns="91440" tIns="45720" rIns="91440" bIns="45720" rtlCol="0" anchor="b">
            <a:normAutofit fontScale="90000"/>
          </a:bodyPr>
          <a:lstStyle/>
          <a:p>
            <a:r>
              <a:rPr lang="en-US" sz="4000" kern="1200" dirty="0">
                <a:solidFill>
                  <a:schemeClr val="tx1"/>
                </a:solidFill>
                <a:latin typeface="+mj-lt"/>
                <a:ea typeface="+mj-ea"/>
                <a:cs typeface="+mj-cs"/>
              </a:rPr>
              <a:t>Conditional application of </a:t>
            </a:r>
            <a:r>
              <a:rPr lang="en-US" sz="4000" kern="1200" dirty="0" err="1">
                <a:solidFill>
                  <a:schemeClr val="tx1"/>
                </a:solidFill>
                <a:latin typeface="+mj-lt"/>
                <a:ea typeface="+mj-ea"/>
                <a:cs typeface="+mj-cs"/>
              </a:rPr>
              <a:t>LoA</a:t>
            </a:r>
            <a:endParaRPr lang="en-US" sz="4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1353F79F-FCBC-7688-3827-897451230D63}"/>
              </a:ext>
            </a:extLst>
          </p:cNvPr>
          <p:cNvSpPr>
            <a:spLocks noGrp="1"/>
          </p:cNvSpPr>
          <p:nvPr>
            <p:ph idx="1"/>
          </p:nvPr>
        </p:nvSpPr>
        <p:spPr>
          <a:xfrm>
            <a:off x="234188" y="879972"/>
            <a:ext cx="11701779" cy="5423291"/>
          </a:xfrm>
        </p:spPr>
        <p:txBody>
          <a:bodyPr vert="horz" lIns="91440" tIns="45720" rIns="91440" bIns="45720" rtlCol="0" anchor="t">
            <a:noAutofit/>
          </a:bodyPr>
          <a:lstStyle/>
          <a:p>
            <a:pPr marL="0" indent="0">
              <a:buNone/>
            </a:pPr>
            <a:r>
              <a:rPr lang="en-US" sz="1800" dirty="0"/>
              <a:t> &lt;</a:t>
            </a:r>
            <a:r>
              <a:rPr lang="en-US" sz="1800" dirty="0" err="1"/>
              <a:t>AttributeDefinition</a:t>
            </a:r>
            <a:r>
              <a:rPr lang="en-US" sz="1800" dirty="0"/>
              <a:t> id=”eduPersonAssurance" </a:t>
            </a:r>
            <a:r>
              <a:rPr lang="en-US" sz="1800" dirty="0" err="1"/>
              <a:t>xsi:type</a:t>
            </a:r>
            <a:r>
              <a:rPr lang="en-US" sz="1800" dirty="0"/>
              <a:t>="</a:t>
            </a:r>
            <a:r>
              <a:rPr lang="en-US" sz="1800" dirty="0" err="1"/>
              <a:t>ScriptedAttribute</a:t>
            </a:r>
            <a:r>
              <a:rPr lang="en-US" sz="1800" dirty="0"/>
              <a:t>" </a:t>
            </a:r>
            <a:r>
              <a:rPr lang="en-US" sz="1800" dirty="0" err="1"/>
              <a:t>dependencyOnly</a:t>
            </a:r>
            <a:r>
              <a:rPr lang="en-US" sz="1800" dirty="0"/>
              <a:t>="true"&gt;</a:t>
            </a:r>
          </a:p>
          <a:p>
            <a:pPr marL="0" indent="0">
              <a:buNone/>
            </a:pPr>
            <a:r>
              <a:rPr lang="en-US" sz="1800" dirty="0"/>
              <a:t>    &lt;</a:t>
            </a:r>
            <a:r>
              <a:rPr lang="en-US" sz="1800" dirty="0" err="1"/>
              <a:t>InputDataConnector</a:t>
            </a:r>
            <a:r>
              <a:rPr lang="en-US" sz="1800" dirty="0"/>
              <a:t> ref=”</a:t>
            </a:r>
            <a:r>
              <a:rPr lang="en-US" sz="1800" dirty="0" err="1"/>
              <a:t>Az</a:t>
            </a:r>
            <a:r>
              <a:rPr lang="en-US" sz="1800" i="1" dirty="0" err="1"/>
              <a:t>PassthroughAttributes</a:t>
            </a:r>
            <a:r>
              <a:rPr lang="en-US" sz="1800" dirty="0"/>
              <a:t>" </a:t>
            </a:r>
            <a:r>
              <a:rPr lang="en-US" sz="1800" dirty="0" err="1"/>
              <a:t>attributeNames</a:t>
            </a:r>
            <a:r>
              <a:rPr lang="en-US" sz="1800" dirty="0"/>
              <a:t>=”</a:t>
            </a:r>
            <a:r>
              <a:rPr lang="en-US" sz="1800" dirty="0" err="1"/>
              <a:t>AzRole</a:t>
            </a:r>
            <a:r>
              <a:rPr lang="en-US" sz="1800" dirty="0"/>
              <a:t>"/&gt;</a:t>
            </a:r>
          </a:p>
          <a:p>
            <a:pPr marL="0" indent="0">
              <a:buNone/>
            </a:pPr>
            <a:r>
              <a:rPr lang="en-US" sz="1800" dirty="0"/>
              <a:t>    &lt;Script&gt;</a:t>
            </a:r>
          </a:p>
          <a:p>
            <a:pPr marL="0" indent="0">
              <a:buNone/>
            </a:pPr>
            <a:r>
              <a:rPr lang="en-US" sz="1800" dirty="0"/>
              <a:t>      &lt;![CDATA[</a:t>
            </a:r>
          </a:p>
          <a:p>
            <a:pPr marL="0" indent="0">
              <a:buNone/>
            </a:pPr>
            <a:r>
              <a:rPr lang="en-US" sz="1800" dirty="0"/>
              <a:t>        if(</a:t>
            </a:r>
            <a:r>
              <a:rPr lang="en-US" sz="1800" dirty="0" err="1"/>
              <a:t>typeof</a:t>
            </a:r>
            <a:r>
              <a:rPr lang="en-US" sz="1800" dirty="0"/>
              <a:t> azure </a:t>
            </a:r>
            <a:r>
              <a:rPr lang="en-US" sz="1800" dirty="0" err="1"/>
              <a:t>AzRole</a:t>
            </a:r>
            <a:r>
              <a:rPr lang="en-US" sz="1800" dirty="0"/>
              <a:t> != "undefined" &amp;&amp; azure </a:t>
            </a:r>
            <a:r>
              <a:rPr lang="en-US" sz="1800" dirty="0" err="1"/>
              <a:t>AzRole.getValues</a:t>
            </a:r>
            <a:r>
              <a:rPr lang="en-US" sz="1800" dirty="0"/>
              <a:t>().size()&gt;0){</a:t>
            </a:r>
          </a:p>
          <a:p>
            <a:pPr marL="0" indent="0">
              <a:buNone/>
            </a:pPr>
            <a:r>
              <a:rPr lang="en-US" sz="1800" dirty="0"/>
              <a:t>           role = </a:t>
            </a:r>
            <a:r>
              <a:rPr lang="en-US" sz="1800" dirty="0" err="1"/>
              <a:t>AzRole.getValues</a:t>
            </a:r>
            <a:r>
              <a:rPr lang="en-US" sz="1800" dirty="0"/>
              <a:t>().get(0).</a:t>
            </a:r>
            <a:r>
              <a:rPr lang="en-US" sz="1800" dirty="0" err="1"/>
              <a:t>toLowerCase</a:t>
            </a:r>
            <a:r>
              <a:rPr lang="en-US" sz="1800" dirty="0"/>
              <a:t>();</a:t>
            </a:r>
          </a:p>
          <a:p>
            <a:pPr marL="0" indent="0">
              <a:buNone/>
            </a:pPr>
            <a:r>
              <a:rPr lang="en-US" sz="1800" dirty="0"/>
              <a:t>           if (role == "tenured"){</a:t>
            </a:r>
          </a:p>
          <a:p>
            <a:pPr marL="0" indent="0">
              <a:buNone/>
            </a:pPr>
            <a:r>
              <a:rPr lang="en-US" sz="1800" dirty="0"/>
              <a:t>               </a:t>
            </a:r>
            <a:r>
              <a:rPr lang="en-US" sz="1800" dirty="0" err="1"/>
              <a:t>eduPersonAssurance.addValue</a:t>
            </a:r>
            <a:r>
              <a:rPr lang="en-US" sz="1800" dirty="0"/>
              <a:t>("</a:t>
            </a:r>
            <a:r>
              <a:rPr lang="en-IE" sz="1800" b="0" i="0" dirty="0">
                <a:solidFill>
                  <a:srgbClr val="0052CC"/>
                </a:solidFill>
                <a:effectLst/>
                <a:latin typeface="-apple-system"/>
                <a:hlinkClick r:id="rId2"/>
              </a:rPr>
              <a:t>https://refeds.org/assurance/ID/eppn-unique-no-reassign</a:t>
            </a:r>
            <a:r>
              <a:rPr lang="en-US" sz="1800" dirty="0"/>
              <a:t>");</a:t>
            </a:r>
          </a:p>
          <a:p>
            <a:pPr marL="0" indent="0">
              <a:buNone/>
            </a:pPr>
            <a:r>
              <a:rPr lang="en-US" sz="1800" dirty="0"/>
              <a:t>               </a:t>
            </a:r>
            <a:r>
              <a:rPr lang="en-US" sz="1800" dirty="0" err="1"/>
              <a:t>eduPersonAssurance.addValue</a:t>
            </a:r>
            <a:r>
              <a:rPr lang="en-US" sz="1800" dirty="0"/>
              <a:t>("</a:t>
            </a:r>
            <a:r>
              <a:rPr lang="en-US" sz="1800" dirty="0">
                <a:solidFill>
                  <a:srgbClr val="FF0000"/>
                </a:solidFill>
              </a:rPr>
              <a:t>https://</a:t>
            </a:r>
            <a:r>
              <a:rPr lang="en-US" sz="1800" dirty="0" err="1">
                <a:solidFill>
                  <a:srgbClr val="FF0000"/>
                </a:solidFill>
              </a:rPr>
              <a:t>refeds.org</a:t>
            </a:r>
            <a:r>
              <a:rPr lang="en-US" sz="1800" dirty="0">
                <a:solidFill>
                  <a:srgbClr val="FF0000"/>
                </a:solidFill>
              </a:rPr>
              <a:t>/assurance/IAP/high</a:t>
            </a:r>
            <a:r>
              <a:rPr lang="en-US" sz="1800" dirty="0"/>
              <a:t>");</a:t>
            </a:r>
          </a:p>
          <a:p>
            <a:pPr marL="0" indent="0">
              <a:buNone/>
            </a:pPr>
            <a:r>
              <a:rPr lang="en-US" sz="1800" dirty="0"/>
              <a:t>           } else if (role == "postgrad") {</a:t>
            </a:r>
          </a:p>
          <a:p>
            <a:pPr marL="0" indent="0">
              <a:buNone/>
            </a:pPr>
            <a:r>
              <a:rPr lang="en-US" sz="1800" dirty="0"/>
              <a:t>               </a:t>
            </a:r>
            <a:r>
              <a:rPr lang="en-US" sz="1800" dirty="0" err="1"/>
              <a:t>eduPersonAssurance.addValue</a:t>
            </a:r>
            <a:r>
              <a:rPr lang="en-US" sz="1800" dirty="0"/>
              <a:t>("</a:t>
            </a:r>
            <a:r>
              <a:rPr lang="en-IE" sz="1800" b="0" i="0" dirty="0">
                <a:solidFill>
                  <a:srgbClr val="0052CC"/>
                </a:solidFill>
                <a:effectLst/>
                <a:latin typeface="-apple-system"/>
                <a:hlinkClick r:id="rId2"/>
              </a:rPr>
              <a:t> https://refeds.org/assurance/ID/eppn-unique-no-reassign-1y </a:t>
            </a:r>
            <a:r>
              <a:rPr lang="en-US" sz="1800" dirty="0"/>
              <a:t>");</a:t>
            </a:r>
          </a:p>
          <a:p>
            <a:pPr marL="0" indent="0">
              <a:buNone/>
            </a:pPr>
            <a:r>
              <a:rPr lang="en-US" sz="1800" dirty="0"/>
              <a:t>               </a:t>
            </a:r>
            <a:r>
              <a:rPr lang="en-US" sz="1800" dirty="0" err="1"/>
              <a:t>eduPersonAssurance.addValue</a:t>
            </a:r>
            <a:r>
              <a:rPr lang="en-US" sz="1800" dirty="0"/>
              <a:t>("</a:t>
            </a:r>
            <a:r>
              <a:rPr lang="en-US" sz="1800" dirty="0">
                <a:solidFill>
                  <a:srgbClr val="FF0000"/>
                </a:solidFill>
              </a:rPr>
              <a:t>https://</a:t>
            </a:r>
            <a:r>
              <a:rPr lang="en-US" sz="1800" dirty="0" err="1">
                <a:solidFill>
                  <a:srgbClr val="FF0000"/>
                </a:solidFill>
              </a:rPr>
              <a:t>refeds.org</a:t>
            </a:r>
            <a:r>
              <a:rPr lang="en-US" sz="1800" dirty="0">
                <a:solidFill>
                  <a:srgbClr val="FF0000"/>
                </a:solidFill>
              </a:rPr>
              <a:t>/assurance/IAP/low</a:t>
            </a:r>
            <a:r>
              <a:rPr lang="en-US" sz="1800" dirty="0"/>
              <a:t>")</a:t>
            </a:r>
          </a:p>
          <a:p>
            <a:pPr marL="0" indent="0">
              <a:buNone/>
            </a:pPr>
            <a:r>
              <a:rPr lang="en-US" sz="1800" dirty="0"/>
              <a:t>           }</a:t>
            </a:r>
          </a:p>
          <a:p>
            <a:pPr marL="0" indent="0">
              <a:buNone/>
            </a:pPr>
            <a:r>
              <a:rPr lang="en-US" sz="1800" dirty="0"/>
              <a:t>      ]]&gt;</a:t>
            </a:r>
          </a:p>
          <a:p>
            <a:pPr marL="0" indent="0">
              <a:buNone/>
            </a:pPr>
            <a:r>
              <a:rPr lang="en-US" sz="1800" dirty="0"/>
              <a:t>    &lt;/Script&gt;</a:t>
            </a:r>
          </a:p>
          <a:p>
            <a:pPr marL="0" indent="0">
              <a:buNone/>
            </a:pPr>
            <a:r>
              <a:rPr lang="en-US" sz="1800" dirty="0"/>
              <a:t>  &lt;/</a:t>
            </a:r>
            <a:r>
              <a:rPr lang="en-US" sz="1800" dirty="0" err="1"/>
              <a:t>AttributeDefinition</a:t>
            </a:r>
            <a:r>
              <a:rPr lang="en-US" sz="1800" dirty="0"/>
              <a:t>&gt;</a:t>
            </a:r>
          </a:p>
        </p:txBody>
      </p:sp>
      <p:sp>
        <p:nvSpPr>
          <p:cNvPr id="6" name="Rectangle 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765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2FC8-A90E-FD17-2737-5C16D98B374B}"/>
              </a:ext>
            </a:extLst>
          </p:cNvPr>
          <p:cNvSpPr>
            <a:spLocks noGrp="1"/>
          </p:cNvSpPr>
          <p:nvPr>
            <p:ph type="title"/>
          </p:nvPr>
        </p:nvSpPr>
        <p:spPr/>
        <p:txBody>
          <a:bodyPr/>
          <a:lstStyle/>
          <a:p>
            <a:r>
              <a:rPr lang="en-US"/>
              <a:t>Q &amp; A</a:t>
            </a:r>
            <a:endParaRPr lang="en-IE"/>
          </a:p>
        </p:txBody>
      </p:sp>
    </p:spTree>
    <p:extLst>
      <p:ext uri="{BB962C8B-B14F-4D97-AF65-F5344CB8AC3E}">
        <p14:creationId xmlns:p14="http://schemas.microsoft.com/office/powerpoint/2010/main" val="3005754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A14A-4837-74E7-2A17-C692AFB6E4F6}"/>
              </a:ext>
            </a:extLst>
          </p:cNvPr>
          <p:cNvSpPr>
            <a:spLocks noGrp="1"/>
          </p:cNvSpPr>
          <p:nvPr>
            <p:ph type="ctrTitle"/>
          </p:nvPr>
        </p:nvSpPr>
        <p:spPr/>
        <p:txBody>
          <a:bodyPr/>
          <a:lstStyle/>
          <a:p>
            <a:r>
              <a:rPr lang="en-US"/>
              <a:t>Thank You</a:t>
            </a:r>
            <a:endParaRPr lang="en-IE"/>
          </a:p>
        </p:txBody>
      </p:sp>
    </p:spTree>
    <p:extLst>
      <p:ext uri="{BB962C8B-B14F-4D97-AF65-F5344CB8AC3E}">
        <p14:creationId xmlns:p14="http://schemas.microsoft.com/office/powerpoint/2010/main" val="3528908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5DF9-AB2A-CAD2-F6AF-3BC12450BF12}"/>
              </a:ext>
            </a:extLst>
          </p:cNvPr>
          <p:cNvSpPr>
            <a:spLocks noGrp="1"/>
          </p:cNvSpPr>
          <p:nvPr>
            <p:ph type="title"/>
          </p:nvPr>
        </p:nvSpPr>
        <p:spPr/>
        <p:txBody>
          <a:bodyPr/>
          <a:lstStyle/>
          <a:p>
            <a:r>
              <a:rPr lang="en-US"/>
              <a:t>EOSC Background</a:t>
            </a:r>
            <a:endParaRPr lang="en-IE"/>
          </a:p>
        </p:txBody>
      </p:sp>
      <p:sp>
        <p:nvSpPr>
          <p:cNvPr id="3" name="Content Placeholder 2">
            <a:extLst>
              <a:ext uri="{FF2B5EF4-FFF2-40B4-BE49-F238E27FC236}">
                <a16:creationId xmlns:a16="http://schemas.microsoft.com/office/drawing/2014/main" id="{2405C3BF-A716-5EFA-738C-10739F6B3631}"/>
              </a:ext>
            </a:extLst>
          </p:cNvPr>
          <p:cNvSpPr>
            <a:spLocks noGrp="1"/>
          </p:cNvSpPr>
          <p:nvPr>
            <p:ph idx="1"/>
          </p:nvPr>
        </p:nvSpPr>
        <p:spPr>
          <a:xfrm>
            <a:off x="736270" y="1521151"/>
            <a:ext cx="10818420" cy="4655812"/>
          </a:xfrm>
        </p:spPr>
        <p:txBody>
          <a:bodyPr anchor="ctr">
            <a:normAutofit/>
          </a:bodyPr>
          <a:lstStyle/>
          <a:p>
            <a:pPr>
              <a:lnSpc>
                <a:spcPct val="100000"/>
              </a:lnSpc>
            </a:pPr>
            <a:r>
              <a:rPr lang="en-US" sz="2000" dirty="0">
                <a:ea typeface="+mn-lt"/>
                <a:cs typeface="+mn-lt"/>
              </a:rPr>
              <a:t>European Open Science Cloud definitions…</a:t>
            </a:r>
          </a:p>
          <a:p>
            <a:pPr lvl="1">
              <a:lnSpc>
                <a:spcPct val="100000"/>
              </a:lnSpc>
            </a:pPr>
            <a:r>
              <a:rPr lang="en-US" sz="2000" dirty="0">
                <a:ea typeface="+mn-lt"/>
                <a:cs typeface="+mn-lt"/>
              </a:rPr>
              <a:t>Web of FAIR data</a:t>
            </a:r>
          </a:p>
          <a:p>
            <a:pPr lvl="1">
              <a:lnSpc>
                <a:spcPct val="100000"/>
              </a:lnSpc>
            </a:pPr>
            <a:r>
              <a:rPr lang="en-US" sz="2000" dirty="0">
                <a:ea typeface="+mn-lt"/>
                <a:cs typeface="+mn-lt"/>
              </a:rPr>
              <a:t>An environment where researchers can share, access and process data, using </a:t>
            </a:r>
            <a:r>
              <a:rPr lang="en-US" sz="2000" dirty="0" err="1">
                <a:ea typeface="+mn-lt"/>
                <a:cs typeface="+mn-lt"/>
              </a:rPr>
              <a:t>avaiable</a:t>
            </a:r>
            <a:r>
              <a:rPr lang="en-US" sz="2000" dirty="0">
                <a:ea typeface="+mn-lt"/>
                <a:cs typeface="+mn-lt"/>
              </a:rPr>
              <a:t> resources and generate new knowledge, in turn re-shared </a:t>
            </a:r>
          </a:p>
          <a:p>
            <a:pPr lvl="1">
              <a:lnSpc>
                <a:spcPct val="100000"/>
              </a:lnSpc>
            </a:pPr>
            <a:r>
              <a:rPr lang="en-US" sz="2000" dirty="0">
                <a:ea typeface="+mn-lt"/>
                <a:cs typeface="+mn-lt"/>
              </a:rPr>
              <a:t>Services and resources that enable Open Science to be “the new normal” for researchers</a:t>
            </a:r>
          </a:p>
          <a:p>
            <a:pPr lvl="1">
              <a:lnSpc>
                <a:spcPct val="100000"/>
              </a:lnSpc>
            </a:pPr>
            <a:endParaRPr lang="en-US" sz="2000" dirty="0">
              <a:ea typeface="+mn-lt"/>
              <a:cs typeface="+mn-lt"/>
            </a:endParaRPr>
          </a:p>
          <a:p>
            <a:pPr>
              <a:lnSpc>
                <a:spcPct val="100000"/>
              </a:lnSpc>
            </a:pPr>
            <a:r>
              <a:rPr lang="en-US" sz="2400" dirty="0">
                <a:ea typeface="+mn-lt"/>
                <a:cs typeface="+mn-lt"/>
              </a:rPr>
              <a:t>I define it as:</a:t>
            </a:r>
          </a:p>
          <a:p>
            <a:pPr lvl="1">
              <a:lnSpc>
                <a:spcPct val="100000"/>
              </a:lnSpc>
            </a:pPr>
            <a:r>
              <a:rPr lang="en-US" sz="2000" dirty="0">
                <a:ea typeface="+mn-lt"/>
                <a:cs typeface="+mn-lt"/>
              </a:rPr>
              <a:t>(Federated) Infrastructure and Services that enable Open Research</a:t>
            </a:r>
          </a:p>
          <a:p>
            <a:pPr lvl="1">
              <a:lnSpc>
                <a:spcPct val="100000"/>
              </a:lnSpc>
            </a:pPr>
            <a:endParaRPr lang="en-US" sz="2800" dirty="0">
              <a:ea typeface="+mn-lt"/>
              <a:cs typeface="+mn-lt"/>
            </a:endParaRPr>
          </a:p>
          <a:p>
            <a:pPr marL="457200" lvl="1" indent="0">
              <a:lnSpc>
                <a:spcPct val="100000"/>
              </a:lnSpc>
              <a:buNone/>
            </a:pPr>
            <a:endParaRPr lang="en-US" sz="2800" dirty="0">
              <a:ea typeface="+mn-lt"/>
              <a:cs typeface="+mn-lt"/>
            </a:endParaRPr>
          </a:p>
        </p:txBody>
      </p:sp>
    </p:spTree>
    <p:extLst>
      <p:ext uri="{BB962C8B-B14F-4D97-AF65-F5344CB8AC3E}">
        <p14:creationId xmlns:p14="http://schemas.microsoft.com/office/powerpoint/2010/main" val="1233918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0C5C4-9FE5-E8AA-D3A2-4EB88BA31D5E}"/>
              </a:ext>
            </a:extLst>
          </p:cNvPr>
          <p:cNvPicPr>
            <a:picLocks noChangeAspect="1"/>
          </p:cNvPicPr>
          <p:nvPr/>
        </p:nvPicPr>
        <p:blipFill>
          <a:blip r:embed="rId2"/>
          <a:stretch>
            <a:fillRect/>
          </a:stretch>
        </p:blipFill>
        <p:spPr>
          <a:xfrm>
            <a:off x="6431552" y="2199397"/>
            <a:ext cx="5760448" cy="3237668"/>
          </a:xfrm>
          <a:prstGeom prst="rect">
            <a:avLst/>
          </a:prstGeom>
        </p:spPr>
      </p:pic>
      <p:pic>
        <p:nvPicPr>
          <p:cNvPr id="1026" name="Picture 2" descr="eosc-platform-high-level">
            <a:extLst>
              <a:ext uri="{FF2B5EF4-FFF2-40B4-BE49-F238E27FC236}">
                <a16:creationId xmlns:a16="http://schemas.microsoft.com/office/drawing/2014/main" id="{2AD1E03C-C7B4-2AC5-4DC7-A03F50AF7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5613"/>
            <a:ext cx="6186839" cy="35052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81ED086-5918-219D-F8C7-2A3296E6C52E}"/>
              </a:ext>
            </a:extLst>
          </p:cNvPr>
          <p:cNvSpPr>
            <a:spLocks noGrp="1"/>
          </p:cNvSpPr>
          <p:nvPr>
            <p:ph type="title"/>
          </p:nvPr>
        </p:nvSpPr>
        <p:spPr/>
        <p:txBody>
          <a:bodyPr>
            <a:normAutofit/>
          </a:bodyPr>
          <a:lstStyle/>
          <a:p>
            <a:r>
              <a:rPr lang="en-US">
                <a:latin typeface="Calibri Light"/>
                <a:ea typeface="Calibri"/>
                <a:cs typeface="Calibri"/>
              </a:rPr>
              <a:t>EOSC Conceptual illustrations</a:t>
            </a:r>
          </a:p>
        </p:txBody>
      </p:sp>
    </p:spTree>
    <p:extLst>
      <p:ext uri="{BB962C8B-B14F-4D97-AF65-F5344CB8AC3E}">
        <p14:creationId xmlns:p14="http://schemas.microsoft.com/office/powerpoint/2010/main" val="87387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A65-1BA3-DC70-125C-11478445C725}"/>
              </a:ext>
            </a:extLst>
          </p:cNvPr>
          <p:cNvSpPr>
            <a:spLocks noGrp="1"/>
          </p:cNvSpPr>
          <p:nvPr>
            <p:ph type="title"/>
          </p:nvPr>
        </p:nvSpPr>
        <p:spPr/>
        <p:txBody>
          <a:bodyPr/>
          <a:lstStyle/>
          <a:p>
            <a:r>
              <a:rPr lang="en-US"/>
              <a:t>EOSC as a reality for researchers</a:t>
            </a:r>
            <a:endParaRPr lang="en-IE"/>
          </a:p>
        </p:txBody>
      </p:sp>
      <p:sp>
        <p:nvSpPr>
          <p:cNvPr id="3" name="Content Placeholder 2">
            <a:extLst>
              <a:ext uri="{FF2B5EF4-FFF2-40B4-BE49-F238E27FC236}">
                <a16:creationId xmlns:a16="http://schemas.microsoft.com/office/drawing/2014/main" id="{5ADF1025-2784-BA0D-EF1F-DAFFEDCEF014}"/>
              </a:ext>
            </a:extLst>
          </p:cNvPr>
          <p:cNvSpPr>
            <a:spLocks noGrp="1"/>
          </p:cNvSpPr>
          <p:nvPr>
            <p:ph idx="1"/>
          </p:nvPr>
        </p:nvSpPr>
        <p:spPr>
          <a:xfrm>
            <a:off x="736270" y="1825625"/>
            <a:ext cx="5529776" cy="3410518"/>
          </a:xfrm>
        </p:spPr>
        <p:txBody>
          <a:bodyPr anchor="ctr">
            <a:normAutofit/>
          </a:bodyPr>
          <a:lstStyle/>
          <a:p>
            <a:r>
              <a:rPr lang="en-US" sz="2000">
                <a:ea typeface="+mn-lt"/>
                <a:cs typeface="+mn-lt"/>
              </a:rPr>
              <a:t>In 2023 EC initiated procurement of the EOSC EU node</a:t>
            </a:r>
          </a:p>
          <a:p>
            <a:pPr lvl="1"/>
            <a:r>
              <a:rPr lang="en-US" sz="2000">
                <a:ea typeface="+mn-lt"/>
                <a:cs typeface="+mn-lt"/>
              </a:rPr>
              <a:t>As the first of a collection of federated nodes, making up the EOSC Federation</a:t>
            </a:r>
          </a:p>
          <a:p>
            <a:pPr lvl="1"/>
            <a:endParaRPr lang="en-US" sz="2000">
              <a:ea typeface="+mn-lt"/>
              <a:cs typeface="+mn-lt"/>
            </a:endParaRPr>
          </a:p>
          <a:p>
            <a:pPr lvl="1"/>
            <a:r>
              <a:rPr lang="en-US" sz="2000">
                <a:ea typeface="+mn-lt"/>
                <a:cs typeface="+mn-lt"/>
              </a:rPr>
              <a:t>Launched October 2024</a:t>
            </a:r>
          </a:p>
          <a:p>
            <a:pPr lvl="1"/>
            <a:endParaRPr lang="en-US" sz="2000">
              <a:ea typeface="+mn-lt"/>
              <a:cs typeface="+mn-lt"/>
            </a:endParaRPr>
          </a:p>
          <a:p>
            <a:pPr lvl="1"/>
            <a:r>
              <a:rPr lang="en-US" sz="2000">
                <a:ea typeface="+mn-lt"/>
                <a:cs typeface="+mn-lt"/>
              </a:rPr>
              <a:t>Resources funded by EC for 3 years, based on credits used by users</a:t>
            </a:r>
          </a:p>
          <a:p>
            <a:pPr algn="l"/>
            <a:endParaRPr lang="en-US" sz="2000">
              <a:ea typeface="+mn-lt"/>
              <a:cs typeface="+mn-lt"/>
            </a:endParaRPr>
          </a:p>
          <a:p>
            <a:pPr marL="0" indent="0">
              <a:lnSpc>
                <a:spcPct val="100000"/>
              </a:lnSpc>
              <a:buNone/>
            </a:pPr>
            <a:endParaRPr lang="en-US">
              <a:ea typeface="+mn-lt"/>
              <a:cs typeface="+mn-lt"/>
            </a:endParaRPr>
          </a:p>
        </p:txBody>
      </p:sp>
      <p:pic>
        <p:nvPicPr>
          <p:cNvPr id="6" name="Picture 5">
            <a:extLst>
              <a:ext uri="{FF2B5EF4-FFF2-40B4-BE49-F238E27FC236}">
                <a16:creationId xmlns:a16="http://schemas.microsoft.com/office/drawing/2014/main" id="{62CF8DCF-61AB-A2C6-9F2B-E8139F9C6260}"/>
              </a:ext>
            </a:extLst>
          </p:cNvPr>
          <p:cNvPicPr>
            <a:picLocks noChangeAspect="1"/>
          </p:cNvPicPr>
          <p:nvPr/>
        </p:nvPicPr>
        <p:blipFill>
          <a:blip r:embed="rId2"/>
          <a:stretch>
            <a:fillRect/>
          </a:stretch>
        </p:blipFill>
        <p:spPr>
          <a:xfrm>
            <a:off x="6266046" y="2092550"/>
            <a:ext cx="5760448" cy="3237668"/>
          </a:xfrm>
          <a:prstGeom prst="rect">
            <a:avLst/>
          </a:prstGeom>
        </p:spPr>
      </p:pic>
      <p:sp>
        <p:nvSpPr>
          <p:cNvPr id="7" name="Content Placeholder 2">
            <a:extLst>
              <a:ext uri="{FF2B5EF4-FFF2-40B4-BE49-F238E27FC236}">
                <a16:creationId xmlns:a16="http://schemas.microsoft.com/office/drawing/2014/main" id="{8862EE92-05A2-B5A2-75F8-852995218D01}"/>
              </a:ext>
            </a:extLst>
          </p:cNvPr>
          <p:cNvSpPr txBox="1">
            <a:spLocks/>
          </p:cNvSpPr>
          <p:nvPr/>
        </p:nvSpPr>
        <p:spPr>
          <a:xfrm>
            <a:off x="615704" y="5953259"/>
            <a:ext cx="5529776" cy="341051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ea typeface="+mn-lt"/>
              <a:cs typeface="+mn-lt"/>
            </a:endParaRPr>
          </a:p>
          <a:p>
            <a:pPr marL="457200" lvl="1" indent="0">
              <a:buNone/>
            </a:pPr>
            <a:endParaRPr lang="en-US">
              <a:ea typeface="+mn-lt"/>
              <a:cs typeface="+mn-lt"/>
            </a:endParaRPr>
          </a:p>
          <a:p>
            <a:pPr>
              <a:lnSpc>
                <a:spcPct val="100000"/>
              </a:lnSpc>
            </a:pPr>
            <a:endParaRPr lang="en-US">
              <a:ea typeface="+mn-lt"/>
              <a:cs typeface="+mn-lt"/>
            </a:endParaRPr>
          </a:p>
        </p:txBody>
      </p:sp>
      <p:sp>
        <p:nvSpPr>
          <p:cNvPr id="9" name="TextBox 8">
            <a:extLst>
              <a:ext uri="{FF2B5EF4-FFF2-40B4-BE49-F238E27FC236}">
                <a16:creationId xmlns:a16="http://schemas.microsoft.com/office/drawing/2014/main" id="{4DBDB355-11CE-D5AB-C1F2-8B5934407814}"/>
              </a:ext>
            </a:extLst>
          </p:cNvPr>
          <p:cNvSpPr txBox="1"/>
          <p:nvPr/>
        </p:nvSpPr>
        <p:spPr>
          <a:xfrm>
            <a:off x="1037121" y="5236143"/>
            <a:ext cx="9560294" cy="984885"/>
          </a:xfrm>
          <a:prstGeom prst="rect">
            <a:avLst/>
          </a:prstGeom>
          <a:noFill/>
        </p:spPr>
        <p:txBody>
          <a:bodyPr wrap="square">
            <a:spAutoFit/>
          </a:bodyPr>
          <a:lstStyle/>
          <a:p>
            <a:r>
              <a:rPr lang="en-IE" sz="2000">
                <a:hlinkClick r:id="rId3"/>
              </a:rPr>
              <a:t>https://open-science-cloud.ec.europa.eu/</a:t>
            </a:r>
            <a:endParaRPr lang="en-IE" sz="2000"/>
          </a:p>
          <a:p>
            <a:endParaRPr lang="en-IE" sz="2000"/>
          </a:p>
          <a:p>
            <a:endParaRPr lang="en-IE"/>
          </a:p>
        </p:txBody>
      </p:sp>
    </p:spTree>
    <p:extLst>
      <p:ext uri="{BB962C8B-B14F-4D97-AF65-F5344CB8AC3E}">
        <p14:creationId xmlns:p14="http://schemas.microsoft.com/office/powerpoint/2010/main" val="306129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1BDD4-4F78-5248-CB61-30E7A3C1B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DE016-19B7-EB38-05C3-8E2A356E236E}"/>
              </a:ext>
            </a:extLst>
          </p:cNvPr>
          <p:cNvSpPr>
            <a:spLocks noGrp="1"/>
          </p:cNvSpPr>
          <p:nvPr>
            <p:ph type="title"/>
          </p:nvPr>
        </p:nvSpPr>
        <p:spPr>
          <a:xfrm>
            <a:off x="764845" y="2517775"/>
            <a:ext cx="10818420" cy="1325563"/>
          </a:xfrm>
        </p:spPr>
        <p:txBody>
          <a:bodyPr/>
          <a:lstStyle/>
          <a:p>
            <a:r>
              <a:rPr lang="en-US"/>
              <a:t>	Brief demo of EOSC-EU node</a:t>
            </a:r>
            <a:endParaRPr lang="en-IE"/>
          </a:p>
        </p:txBody>
      </p:sp>
    </p:spTree>
    <p:extLst>
      <p:ext uri="{BB962C8B-B14F-4D97-AF65-F5344CB8AC3E}">
        <p14:creationId xmlns:p14="http://schemas.microsoft.com/office/powerpoint/2010/main" val="170815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70"/>
          <p:cNvSpPr txBox="1">
            <a:spLocks noGrp="1"/>
          </p:cNvSpPr>
          <p:nvPr>
            <p:ph type="body" idx="1"/>
          </p:nvPr>
        </p:nvSpPr>
        <p:spPr>
          <a:xfrm>
            <a:off x="744353" y="4879121"/>
            <a:ext cx="10444400" cy="479600"/>
          </a:xfrm>
          <a:prstGeom prst="rect">
            <a:avLst/>
          </a:prstGeom>
          <a:noFill/>
          <a:ln>
            <a:noFill/>
          </a:ln>
        </p:spPr>
        <p:txBody>
          <a:bodyPr spcFirstLastPara="1" wrap="square" lIns="91433" tIns="45700" rIns="91433" bIns="45700" anchor="t" anchorCtr="0">
            <a:noAutofit/>
          </a:bodyPr>
          <a:lstStyle/>
          <a:p>
            <a:pPr marL="0" indent="0">
              <a:spcBef>
                <a:spcPts val="0"/>
              </a:spcBef>
            </a:pPr>
            <a:r>
              <a:rPr lang="en-GB"/>
              <a:t>Christos Kanellopoulos</a:t>
            </a:r>
            <a:endParaRPr/>
          </a:p>
          <a:p>
            <a:pPr marL="0" indent="0">
              <a:spcBef>
                <a:spcPts val="0"/>
              </a:spcBef>
            </a:pPr>
            <a:r>
              <a:rPr lang="en-GB"/>
              <a:t>Trust &amp; Identity Coordinator</a:t>
            </a:r>
            <a:endParaRPr/>
          </a:p>
          <a:p>
            <a:pPr marL="0" indent="0">
              <a:spcBef>
                <a:spcPts val="0"/>
              </a:spcBef>
            </a:pPr>
            <a:r>
              <a:rPr lang="en-GB"/>
              <a:t>GEANT</a:t>
            </a:r>
            <a:endParaRPr/>
          </a:p>
        </p:txBody>
      </p:sp>
      <p:sp>
        <p:nvSpPr>
          <p:cNvPr id="411" name="Google Shape;411;p70"/>
          <p:cNvSpPr txBox="1">
            <a:spLocks noGrp="1"/>
          </p:cNvSpPr>
          <p:nvPr>
            <p:ph type="title"/>
          </p:nvPr>
        </p:nvSpPr>
        <p:spPr>
          <a:xfrm>
            <a:off x="744351" y="2314395"/>
            <a:ext cx="9894800" cy="688800"/>
          </a:xfrm>
          <a:prstGeom prst="rect">
            <a:avLst/>
          </a:prstGeom>
          <a:noFill/>
          <a:ln>
            <a:noFill/>
          </a:ln>
        </p:spPr>
        <p:txBody>
          <a:bodyPr spcFirstLastPara="1" wrap="square" lIns="91433" tIns="45700" rIns="91433" bIns="45700" anchor="ctr" anchorCtr="0">
            <a:noAutofit/>
          </a:bodyPr>
          <a:lstStyle/>
          <a:p>
            <a:r>
              <a:rPr lang="en-GB"/>
              <a:t>MyAccessID</a:t>
            </a:r>
            <a:endParaRPr/>
          </a:p>
        </p:txBody>
      </p:sp>
      <p:sp>
        <p:nvSpPr>
          <p:cNvPr id="412" name="Google Shape;412;p70"/>
          <p:cNvSpPr txBox="1">
            <a:spLocks noGrp="1"/>
          </p:cNvSpPr>
          <p:nvPr>
            <p:ph type="body" idx="1"/>
          </p:nvPr>
        </p:nvSpPr>
        <p:spPr>
          <a:xfrm>
            <a:off x="744353" y="3003188"/>
            <a:ext cx="10444400" cy="479600"/>
          </a:xfrm>
          <a:prstGeom prst="rect">
            <a:avLst/>
          </a:prstGeom>
          <a:noFill/>
          <a:ln>
            <a:noFill/>
          </a:ln>
        </p:spPr>
        <p:txBody>
          <a:bodyPr spcFirstLastPara="1" wrap="square" lIns="91433" tIns="45700" rIns="91433" bIns="45700" anchor="t" anchorCtr="0">
            <a:noAutofit/>
          </a:bodyPr>
          <a:lstStyle/>
          <a:p>
            <a:pPr marL="0" indent="0">
              <a:spcBef>
                <a:spcPts val="0"/>
              </a:spcBef>
            </a:pPr>
            <a:r>
              <a:rPr lang="en-GB" sz="2933"/>
              <a:t>A common Identity Layer for Research Infrastructures</a:t>
            </a:r>
            <a:endParaRPr sz="2933"/>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1"/>
          <p:cNvPicPr preferRelativeResize="0"/>
          <p:nvPr/>
        </p:nvPicPr>
        <p:blipFill>
          <a:blip r:embed="rId3">
            <a:alphaModFix/>
          </a:blip>
          <a:stretch>
            <a:fillRect/>
          </a:stretch>
        </p:blipFill>
        <p:spPr>
          <a:xfrm>
            <a:off x="604267" y="406400"/>
            <a:ext cx="11420636" cy="64516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Cov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ANT EC Review">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GEANT EC Review">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eaf3e6-aba0-4109-8a2a-de3c3773e0bd">
      <Value>3935</Value>
      <Value>133</Value>
    </TaxCatchAll>
    <l871acc97dfd440b991d73a0c276f4d3 xmlns="46eaf3e6-aba0-4109-8a2a-de3c3773e0bd">
      <Terms xmlns="http://schemas.microsoft.com/office/infopath/2007/PartnerControls">
        <TermInfo xmlns="http://schemas.microsoft.com/office/infopath/2007/PartnerControls">
          <TermName xmlns="http://schemas.microsoft.com/office/infopath/2007/PartnerControls">Document Centre</TermName>
          <TermId xmlns="http://schemas.microsoft.com/office/infopath/2007/PartnerControls">f92fdc18-3ad9-43ed-965d-93bca5c293b6</TermId>
        </TermInfo>
      </Terms>
    </l871acc97dfd440b991d73a0c276f4d3>
    <e65d3933e9964b71887a665ea3f149e1 xmlns="46eaf3e6-aba0-4109-8a2a-de3c3773e0bd">
      <Terms xmlns="http://schemas.microsoft.com/office/infopath/2007/PartnerControls">
        <TermInfo xmlns="http://schemas.microsoft.com/office/infopath/2007/PartnerControls">
          <TermName xmlns="http://schemas.microsoft.com/office/infopath/2007/PartnerControls">Office Administration</TermName>
          <TermId xmlns="http://schemas.microsoft.com/office/infopath/2007/PartnerControls">8d45702b-3893-4f5d-92c7-e1fa815fe323</TermId>
        </TermInfo>
      </Terms>
    </e65d3933e9964b71887a665ea3f149e1>
    <ae124047c7aa4e1096083e42b2e0ba17 xmlns="46eaf3e6-aba0-4109-8a2a-de3c3773e0bd">
      <Terms xmlns="http://schemas.microsoft.com/office/infopath/2007/PartnerControls"/>
    </ae124047c7aa4e1096083e42b2e0ba17>
    <f77886d972794f63b8f417a54b7a8195 xmlns="46eaf3e6-aba0-4109-8a2a-de3c3773e0bd">
      <Terms xmlns="http://schemas.microsoft.com/office/infopath/2007/PartnerControls"/>
    </f77886d972794f63b8f417a54b7a8195>
    <c1825ef2cee44fd6a39a9554ec6081ce xmlns="46eaf3e6-aba0-4109-8a2a-de3c3773e0bd">
      <Terms xmlns="http://schemas.microsoft.com/office/infopath/2007/PartnerControls"/>
    </c1825ef2cee44fd6a39a9554ec6081ce>
    <p2e1950d6010471ca5fc396ad2c5b3a4 xmlns="46eaf3e6-aba0-4109-8a2a-de3c3773e0bd">
      <Terms xmlns="http://schemas.microsoft.com/office/infopath/2007/PartnerControls"/>
    </p2e1950d6010471ca5fc396ad2c5b3a4>
    <lcf76f155ced4ddcb4097134ff3c332f xmlns="07037a31-cd96-4482-983c-2f9d33eb74c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Document" ma:contentTypeID="0x01010052830F3519BC3144A9F634174AB2DCE7" ma:contentTypeVersion="34" ma:contentTypeDescription="Create a new document." ma:contentTypeScope="" ma:versionID="d5e059aaa96acf82d66f91de86e61725">
  <xsd:schema xmlns:xsd="http://www.w3.org/2001/XMLSchema" xmlns:xs="http://www.w3.org/2001/XMLSchema" xmlns:p="http://schemas.microsoft.com/office/2006/metadata/properties" xmlns:ns2="46eaf3e6-aba0-4109-8a2a-de3c3773e0bd" xmlns:ns3="07037a31-cd96-4482-983c-2f9d33eb74cf" xmlns:ns4="c96cfe3e-03f0-4c5b-a189-ffd58e3ba1b9" targetNamespace="http://schemas.microsoft.com/office/2006/metadata/properties" ma:root="true" ma:fieldsID="1b391013bd258c29fa7013ea4e62ef0e" ns2:_="" ns3:_="" ns4:_="">
    <xsd:import namespace="46eaf3e6-aba0-4109-8a2a-de3c3773e0bd"/>
    <xsd:import namespace="07037a31-cd96-4482-983c-2f9d33eb74cf"/>
    <xsd:import namespace="c96cfe3e-03f0-4c5b-a189-ffd58e3ba1b9"/>
    <xsd:element name="properties">
      <xsd:complexType>
        <xsd:sequence>
          <xsd:element name="documentManagement">
            <xsd:complexType>
              <xsd:all>
                <xsd:element ref="ns2:l871acc97dfd440b991d73a0c276f4d3" minOccurs="0"/>
                <xsd:element ref="ns2:TaxCatchAll" minOccurs="0"/>
                <xsd:element ref="ns2:e65d3933e9964b71887a665ea3f149e1" minOccurs="0"/>
                <xsd:element ref="ns2:f77886d972794f63b8f417a54b7a8195" minOccurs="0"/>
                <xsd:element ref="ns2:ae124047c7aa4e1096083e42b2e0ba17" minOccurs="0"/>
                <xsd:element ref="ns2:p2e1950d6010471ca5fc396ad2c5b3a4" minOccurs="0"/>
                <xsd:element ref="ns2:c1825ef2cee44fd6a39a9554ec6081ce"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element ref="ns3:lcf76f155ced4ddcb4097134ff3c332f" minOccurs="0"/>
                <xsd:element ref="ns3:MediaServiceSearchProperties" minOccurs="0"/>
                <xsd:element ref="ns3:MediaServiceObjectDetectorVersions" minOccurs="0"/>
                <xsd:element ref="ns3:MediaLengthInSecond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af3e6-aba0-4109-8a2a-de3c3773e0bd" elementFormDefault="qualified">
    <xsd:import namespace="http://schemas.microsoft.com/office/2006/documentManagement/types"/>
    <xsd:import namespace="http://schemas.microsoft.com/office/infopath/2007/PartnerControls"/>
    <xsd:element name="l871acc97dfd440b991d73a0c276f4d3" ma:index="9" nillable="true" ma:taxonomy="true" ma:internalName="l871acc97dfd440b991d73a0c276f4d3" ma:taxonomyFieldName="Site_x0020_Name" ma:displayName="Site Name" ma:readOnly="false" ma:default="641;#Innovation|79c97823-c73d-4c14-a933-59882c41a1bf" ma:fieldId="{5871acc9-7dfd-440b-991d-73a0c276f4d3}" ma:sspId="7e6f111e-9303-4b31-9cb7-8f749f49e7f8" ma:termSetId="0b1e7715-fb98-4f51-b05a-2dac2acf4906"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7668379-e70a-4cf0-bd23-a69da6859716}" ma:internalName="TaxCatchAll" ma:showField="CatchAllData" ma:web="46eaf3e6-aba0-4109-8a2a-de3c3773e0bd">
      <xsd:complexType>
        <xsd:complexContent>
          <xsd:extension base="dms:MultiChoiceLookup">
            <xsd:sequence>
              <xsd:element name="Value" type="dms:Lookup" maxOccurs="unbounded" minOccurs="0" nillable="true"/>
            </xsd:sequence>
          </xsd:extension>
        </xsd:complexContent>
      </xsd:complexType>
    </xsd:element>
    <xsd:element name="e65d3933e9964b71887a665ea3f149e1" ma:index="12" nillable="true" ma:taxonomy="true" ma:internalName="e65d3933e9964b71887a665ea3f149e1" ma:taxonomyFieldName="Library" ma:displayName="Library" ma:readOnly="false" ma:default="648;#Research Engagement|81e872b8-8a43-464e-a906-875784dfaf3f" ma:fieldId="{e65d3933-e996-4b71-887a-665ea3f149e1}" ma:sspId="7e6f111e-9303-4b31-9cb7-8f749f49e7f8" ma:termSetId="0b1e7715-fb98-4f51-b05a-2dac2acf4906" ma:anchorId="79c97823-c73d-4c14-a933-59882c41a1bf" ma:open="false" ma:isKeyword="false">
      <xsd:complexType>
        <xsd:sequence>
          <xsd:element ref="pc:Terms" minOccurs="0" maxOccurs="1"/>
        </xsd:sequence>
      </xsd:complexType>
    </xsd:element>
    <xsd:element name="f77886d972794f63b8f417a54b7a8195" ma:index="14" nillable="true" ma:taxonomy="true" ma:internalName="f77886d972794f63b8f417a54b7a8195" ma:taxonomyFieldName="Doc_x0020_Section" ma:displayName="Doc Section" ma:readOnly="false" ma:default="" ma:fieldId="{f77886d9-7279-4f63-b8f4-17a54b7a8195}" ma:sspId="7e6f111e-9303-4b31-9cb7-8f749f49e7f8" ma:termSetId="0b1e7715-fb98-4f51-b05a-2dac2acf4906" ma:anchorId="81e872b8-8a43-464e-a906-875784dfaf3f" ma:open="false" ma:isKeyword="false">
      <xsd:complexType>
        <xsd:sequence>
          <xsd:element ref="pc:Terms" minOccurs="0" maxOccurs="1"/>
        </xsd:sequence>
      </xsd:complexType>
    </xsd:element>
    <xsd:element name="ae124047c7aa4e1096083e42b2e0ba17" ma:index="16" nillable="true" ma:taxonomy="true" ma:internalName="ae124047c7aa4e1096083e42b2e0ba17" ma:taxonomyFieldName="Doc_x0020_Subsections" ma:displayName="Doc Subsections" ma:readOnly="false" ma:default="" ma:fieldId="{ae124047-c7aa-4e10-9608-3e42b2e0ba17}" ma:sspId="7e6f111e-9303-4b31-9cb7-8f749f49e7f8" ma:termSetId="0b1e7715-fb98-4f51-b05a-2dac2acf4906" ma:anchorId="81e872b8-8a43-464e-a906-875784dfaf3f" ma:open="false" ma:isKeyword="false">
      <xsd:complexType>
        <xsd:sequence>
          <xsd:element ref="pc:Terms" minOccurs="0" maxOccurs="1"/>
        </xsd:sequence>
      </xsd:complexType>
    </xsd:element>
    <xsd:element name="p2e1950d6010471ca5fc396ad2c5b3a4" ma:index="18" nillable="true" ma:taxonomy="true" ma:internalName="p2e1950d6010471ca5fc396ad2c5b3a4" ma:taxonomyFieldName="Document_x0020_Category" ma:displayName="Document Category" ma:default="" ma:fieldId="{92e1950d-6010-471c-a5fc-396ad2c5b3a4}" ma:sspId="7e6f111e-9303-4b31-9cb7-8f749f49e7f8" ma:termSetId="bb2f085f-1f55-4e44-8dff-6cfa448e3093" ma:anchorId="00000000-0000-0000-0000-000000000000" ma:open="true" ma:isKeyword="false">
      <xsd:complexType>
        <xsd:sequence>
          <xsd:element ref="pc:Terms" minOccurs="0" maxOccurs="1"/>
        </xsd:sequence>
      </xsd:complexType>
    </xsd:element>
    <xsd:element name="c1825ef2cee44fd6a39a9554ec6081ce" ma:index="20" nillable="true" ma:taxonomy="true" ma:internalName="c1825ef2cee44fd6a39a9554ec6081ce" ma:taxonomyFieldName="Stakeholder" ma:displayName="Stakeholder" ma:default="" ma:fieldId="{c1825ef2-cee4-4fd6-a39a-9554ec6081ce}" ma:sspId="7e6f111e-9303-4b31-9cb7-8f749f49e7f8" ma:termSetId="987e2f0f-2e63-408b-80c1-754173d99625"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037a31-cd96-4482-983c-2f9d33eb74cf"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MediaServiceDateTaken" ma:index="35" nillable="true" ma:displayName="MediaServiceDateTaken" ma:hidden="true" ma:indexed="true" ma:internalName="MediaServiceDateTaken" ma:readOnly="true">
      <xsd:simpleType>
        <xsd:restriction base="dms:Text"/>
      </xsd:simpleType>
    </xsd:element>
    <xsd:element name="MediaServiceLocation" ma:index="3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6cfe3e-03f0-4c5b-a189-ffd58e3ba1b9"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27DB9A-73F7-44F8-A29B-00F632CE2049}">
  <ds:schemaRefs>
    <ds:schemaRef ds:uri="http://schemas.microsoft.com/office/infopath/2007/PartnerControls"/>
    <ds:schemaRef ds:uri="http://schemas.microsoft.com/office/2006/metadata/properties"/>
    <ds:schemaRef ds:uri="http://www.w3.org/XML/1998/namespace"/>
    <ds:schemaRef ds:uri="07037a31-cd96-4482-983c-2f9d33eb74cf"/>
    <ds:schemaRef ds:uri="http://schemas.microsoft.com/office/2006/documentManagement/types"/>
    <ds:schemaRef ds:uri="http://purl.org/dc/elements/1.1/"/>
    <ds:schemaRef ds:uri="http://schemas.openxmlformats.org/package/2006/metadata/core-properties"/>
    <ds:schemaRef ds:uri="http://purl.org/dc/terms/"/>
    <ds:schemaRef ds:uri="c96cfe3e-03f0-4c5b-a189-ffd58e3ba1b9"/>
    <ds:schemaRef ds:uri="46eaf3e6-aba0-4109-8a2a-de3c3773e0bd"/>
    <ds:schemaRef ds:uri="http://purl.org/dc/dcmitype/"/>
  </ds:schemaRefs>
</ds:datastoreItem>
</file>

<file path=customXml/itemProps2.xml><?xml version="1.0" encoding="utf-8"?>
<ds:datastoreItem xmlns:ds="http://schemas.openxmlformats.org/officeDocument/2006/customXml" ds:itemID="{F7986340-597F-4A08-81AA-6DEA55B6AD30}">
  <ds:schemaRefs>
    <ds:schemaRef ds:uri="http://schemas.microsoft.com/sharepoint/v3/contenttype/forms"/>
  </ds:schemaRefs>
</ds:datastoreItem>
</file>

<file path=customXml/itemProps3.xml><?xml version="1.0" encoding="utf-8"?>
<ds:datastoreItem xmlns:ds="http://schemas.openxmlformats.org/officeDocument/2006/customXml" ds:itemID="{992D308A-108F-4B07-814F-9491E41902B1}">
  <ds:schemaRefs>
    <ds:schemaRef ds:uri="http://schemas.microsoft.com/office/2006/metadata/customXsn"/>
  </ds:schemaRefs>
</ds:datastoreItem>
</file>

<file path=customXml/itemProps4.xml><?xml version="1.0" encoding="utf-8"?>
<ds:datastoreItem xmlns:ds="http://schemas.openxmlformats.org/officeDocument/2006/customXml" ds:itemID="{79DAAFB0-FA97-4BEA-B421-3E8611C6F567}">
  <ds:schemaRefs>
    <ds:schemaRef ds:uri="07037a31-cd96-4482-983c-2f9d33eb74cf"/>
    <ds:schemaRef ds:uri="46eaf3e6-aba0-4109-8a2a-de3c3773e0bd"/>
    <ds:schemaRef ds:uri="c96cfe3e-03f0-4c5b-a189-ffd58e3ba1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133</TotalTime>
  <Words>1473</Words>
  <Application>Microsoft Office PowerPoint</Application>
  <PresentationFormat>Widescreen</PresentationFormat>
  <Paragraphs>185</Paragraphs>
  <Slides>32</Slides>
  <Notes>16</Notes>
  <HiddenSlides>0</HiddenSlides>
  <MMClips>0</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Office Theme</vt:lpstr>
      <vt:lpstr>1_Office Theme</vt:lpstr>
      <vt:lpstr>Cover</vt:lpstr>
      <vt:lpstr>GEANT EC Review</vt:lpstr>
      <vt:lpstr>2_Office Theme</vt:lpstr>
      <vt:lpstr>1_GEANT EC Review</vt:lpstr>
      <vt:lpstr>Enabling access to EOSC-EU node with MyAccesId</vt:lpstr>
      <vt:lpstr>Today’s Objectives</vt:lpstr>
      <vt:lpstr>EOSC-EU node</vt:lpstr>
      <vt:lpstr>EOSC Background</vt:lpstr>
      <vt:lpstr>EOSC Conceptual illustrations</vt:lpstr>
      <vt:lpstr>EOSC as a reality for researchers</vt:lpstr>
      <vt:lpstr> Brief demo of EOSC-EU node</vt:lpstr>
      <vt:lpstr>MyAccessID</vt:lpstr>
      <vt:lpstr>PowerPoint Presentation</vt:lpstr>
      <vt:lpstr>PowerPoint Presentation</vt:lpstr>
      <vt:lpstr>PowerPoint Presentation</vt:lpstr>
      <vt:lpstr>MyAccessID: A common AAI for Research Infrastructures</vt:lpstr>
      <vt:lpstr>MyAccessID</vt:lpstr>
      <vt:lpstr>Production Implementations: MyAccessID</vt:lpstr>
      <vt:lpstr>MyAccessID: A common AAI for Research Infrastructures</vt:lpstr>
      <vt:lpstr>AAI Platform as a Service: Core AAI</vt:lpstr>
      <vt:lpstr>Core AAI Platform and AARC Guidelines</vt:lpstr>
      <vt:lpstr>Core AAI Platform and AARC Guidelines</vt:lpstr>
      <vt:lpstr>Production Implementations: MyAccessID</vt:lpstr>
      <vt:lpstr>Identity vetting</vt:lpstr>
      <vt:lpstr>Multi-Factor Authentication</vt:lpstr>
      <vt:lpstr>Federated SSH Access</vt:lpstr>
      <vt:lpstr>How can I check the attribute release of my IdP?</vt:lpstr>
      <vt:lpstr> Releasing attributes using Edugate registry</vt:lpstr>
      <vt:lpstr>Releasing attributes to MyAccessID</vt:lpstr>
      <vt:lpstr>3 Steps </vt:lpstr>
      <vt:lpstr>MyAccessID attributes and Edugate</vt:lpstr>
      <vt:lpstr>MyAccessID Attributes and Edugate</vt:lpstr>
      <vt:lpstr>MyAccessID Attributes and Edugate</vt:lpstr>
      <vt:lpstr>Conditional application of LoA</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 Kuipers</dc:creator>
  <cp:lastModifiedBy>Roberto Sabatino</cp:lastModifiedBy>
  <cp:revision>3</cp:revision>
  <dcterms:created xsi:type="dcterms:W3CDTF">2023-08-08T19:06:34Z</dcterms:created>
  <dcterms:modified xsi:type="dcterms:W3CDTF">2024-12-17T11:14:12Z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0x01010052830F3519BC3144A9F634174AB2DCE7</vt:lpwstr>
  </property>
  <property fmtid="{D5CDD505-2E9C-101B-9397-08002B2CF9AE}" pid="3" name="Site Name">
    <vt:lpwstr>133;#Document Centre|f92fdc18-3ad9-43ed-965d-93bca5c293b6</vt:lpwstr>
  </property>
  <property fmtid="{D5CDD505-2E9C-101B-9397-08002B2CF9AE}" pid="4" name="MediaServiceImageTags">
    <vt:lpwstr/>
  </property>
  <property fmtid="{D5CDD505-2E9C-101B-9397-08002B2CF9AE}" pid="5" name="Doc Subsections">
    <vt:lpwstr/>
  </property>
  <property fmtid="{D5CDD505-2E9C-101B-9397-08002B2CF9AE}" pid="6" name="Library">
    <vt:lpwstr>3935;#Office Administration|8d45702b-3893-4f5d-92c7-e1fa815fe323</vt:lpwstr>
  </property>
  <property fmtid="{D5CDD505-2E9C-101B-9397-08002B2CF9AE}" pid="7" name="Stakeholder">
    <vt:lpwstr/>
  </property>
  <property fmtid="{D5CDD505-2E9C-101B-9397-08002B2CF9AE}" pid="8" name="Doc Section">
    <vt:lpwstr/>
  </property>
  <property fmtid="{D5CDD505-2E9C-101B-9397-08002B2CF9AE}" pid="9" name="Document Category">
    <vt:lpwstr/>
  </property>
  <property fmtid="{D5CDD505-2E9C-101B-9397-08002B2CF9AE}" pid="10" name="Doc_x0020_Section">
    <vt:lpwstr/>
  </property>
  <property fmtid="{D5CDD505-2E9C-101B-9397-08002B2CF9AE}" pid="11" name="Doc_x0020_Subsections">
    <vt:lpwstr/>
  </property>
  <property fmtid="{D5CDD505-2E9C-101B-9397-08002B2CF9AE}" pid="12" name="Site_x0020_Name">
    <vt:lpwstr>133;#Document Centre|f92fdc18-3ad9-43ed-965d-93bca5c293b6</vt:lpwstr>
  </property>
  <property fmtid="{D5CDD505-2E9C-101B-9397-08002B2CF9AE}" pid="13" name="Document_x0020_Category">
    <vt:lpwstr/>
  </property>
</Properties>
</file>